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15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16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4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F15AF-9397-4074-BE92-2A3293BECDA6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FB4D2-115C-4877-B42C-321F155736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02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FB4D2-115C-4877-B42C-321F155736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0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115.png"/><Relationship Id="rId3" Type="http://schemas.openxmlformats.org/officeDocument/2006/relationships/image" Target="../media/image6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114.png"/><Relationship Id="rId2" Type="http://schemas.openxmlformats.org/officeDocument/2006/relationships/image" Target="../media/image102.png"/><Relationship Id="rId16" Type="http://schemas.openxmlformats.org/officeDocument/2006/relationships/image" Target="../media/image11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57.png"/><Relationship Id="rId5" Type="http://schemas.openxmlformats.org/officeDocument/2006/relationships/image" Target="../media/image103.png"/><Relationship Id="rId15" Type="http://schemas.openxmlformats.org/officeDocument/2006/relationships/image" Target="../media/image64.png"/><Relationship Id="rId10" Type="http://schemas.openxmlformats.org/officeDocument/2006/relationships/image" Target="../media/image56.png"/><Relationship Id="rId19" Type="http://schemas.openxmlformats.org/officeDocument/2006/relationships/image" Target="../media/image116.png"/><Relationship Id="rId4" Type="http://schemas.openxmlformats.org/officeDocument/2006/relationships/image" Target="../media/image94.png"/><Relationship Id="rId9" Type="http://schemas.openxmlformats.org/officeDocument/2006/relationships/image" Target="../media/image55.png"/><Relationship Id="rId1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121.png"/><Relationship Id="rId26" Type="http://schemas.openxmlformats.org/officeDocument/2006/relationships/image" Target="../media/image112.png"/><Relationship Id="rId3" Type="http://schemas.openxmlformats.org/officeDocument/2006/relationships/image" Target="../media/image61.png"/><Relationship Id="rId21" Type="http://schemas.openxmlformats.org/officeDocument/2006/relationships/image" Target="../media/image124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120.png"/><Relationship Id="rId25" Type="http://schemas.openxmlformats.org/officeDocument/2006/relationships/image" Target="../media/image127.png"/><Relationship Id="rId2" Type="http://schemas.openxmlformats.org/officeDocument/2006/relationships/image" Target="../media/image102.png"/><Relationship Id="rId16" Type="http://schemas.openxmlformats.org/officeDocument/2006/relationships/image" Target="../media/image64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103.png"/><Relationship Id="rId15" Type="http://schemas.openxmlformats.org/officeDocument/2006/relationships/image" Target="../media/image119.png"/><Relationship Id="rId23" Type="http://schemas.openxmlformats.org/officeDocument/2006/relationships/image" Target="../media/image126.png"/><Relationship Id="rId10" Type="http://schemas.openxmlformats.org/officeDocument/2006/relationships/image" Target="../media/image56.png"/><Relationship Id="rId19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55.png"/><Relationship Id="rId14" Type="http://schemas.openxmlformats.org/officeDocument/2006/relationships/image" Target="../media/image118.png"/><Relationship Id="rId22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131.png"/><Relationship Id="rId3" Type="http://schemas.openxmlformats.org/officeDocument/2006/relationships/image" Target="../media/image61.png"/><Relationship Id="rId21" Type="http://schemas.openxmlformats.org/officeDocument/2006/relationships/image" Target="../media/image68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130.png"/><Relationship Id="rId2" Type="http://schemas.openxmlformats.org/officeDocument/2006/relationships/image" Target="../media/image102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57.png"/><Relationship Id="rId24" Type="http://schemas.openxmlformats.org/officeDocument/2006/relationships/image" Target="../media/image136.png"/><Relationship Id="rId5" Type="http://schemas.openxmlformats.org/officeDocument/2006/relationships/image" Target="../media/image103.png"/><Relationship Id="rId15" Type="http://schemas.openxmlformats.org/officeDocument/2006/relationships/image" Target="../media/image64.png"/><Relationship Id="rId23" Type="http://schemas.openxmlformats.org/officeDocument/2006/relationships/image" Target="../media/image135.png"/><Relationship Id="rId10" Type="http://schemas.openxmlformats.org/officeDocument/2006/relationships/image" Target="../media/image56.png"/><Relationship Id="rId19" Type="http://schemas.openxmlformats.org/officeDocument/2006/relationships/image" Target="../media/image132.png"/><Relationship Id="rId4" Type="http://schemas.openxmlformats.org/officeDocument/2006/relationships/image" Target="../media/image77.png"/><Relationship Id="rId9" Type="http://schemas.openxmlformats.org/officeDocument/2006/relationships/image" Target="../media/image55.png"/><Relationship Id="rId14" Type="http://schemas.openxmlformats.org/officeDocument/2006/relationships/image" Target="../media/image128.png"/><Relationship Id="rId22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139.png"/><Relationship Id="rId26" Type="http://schemas.openxmlformats.org/officeDocument/2006/relationships/image" Target="../media/image146.png"/><Relationship Id="rId3" Type="http://schemas.openxmlformats.org/officeDocument/2006/relationships/image" Target="../media/image61.png"/><Relationship Id="rId21" Type="http://schemas.openxmlformats.org/officeDocument/2006/relationships/image" Target="../media/image14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138.png"/><Relationship Id="rId25" Type="http://schemas.openxmlformats.org/officeDocument/2006/relationships/image" Target="../media/image145.png"/><Relationship Id="rId2" Type="http://schemas.openxmlformats.org/officeDocument/2006/relationships/image" Target="../media/image102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103.png"/><Relationship Id="rId15" Type="http://schemas.openxmlformats.org/officeDocument/2006/relationships/image" Target="../media/image64.png"/><Relationship Id="rId23" Type="http://schemas.openxmlformats.org/officeDocument/2006/relationships/image" Target="../media/image144.png"/><Relationship Id="rId10" Type="http://schemas.openxmlformats.org/officeDocument/2006/relationships/image" Target="../media/image56.png"/><Relationship Id="rId19" Type="http://schemas.openxmlformats.org/officeDocument/2006/relationships/image" Target="../media/image140.png"/><Relationship Id="rId4" Type="http://schemas.openxmlformats.org/officeDocument/2006/relationships/image" Target="../media/image87.png"/><Relationship Id="rId9" Type="http://schemas.openxmlformats.org/officeDocument/2006/relationships/image" Target="../media/image55.png"/><Relationship Id="rId14" Type="http://schemas.openxmlformats.org/officeDocument/2006/relationships/image" Target="../media/image128.png"/><Relationship Id="rId22" Type="http://schemas.openxmlformats.org/officeDocument/2006/relationships/image" Target="../media/image1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50.png"/><Relationship Id="rId18" Type="http://schemas.openxmlformats.org/officeDocument/2006/relationships/image" Target="../media/image153.png"/><Relationship Id="rId3" Type="http://schemas.openxmlformats.org/officeDocument/2006/relationships/image" Target="../media/image148.png"/><Relationship Id="rId21" Type="http://schemas.openxmlformats.org/officeDocument/2006/relationships/image" Target="../media/image15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152.png"/><Relationship Id="rId25" Type="http://schemas.openxmlformats.org/officeDocument/2006/relationships/image" Target="../media/image119.png"/><Relationship Id="rId2" Type="http://schemas.openxmlformats.org/officeDocument/2006/relationships/image" Target="../media/image14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58.png"/><Relationship Id="rId24" Type="http://schemas.openxmlformats.org/officeDocument/2006/relationships/image" Target="../media/image158.png"/><Relationship Id="rId5" Type="http://schemas.openxmlformats.org/officeDocument/2006/relationships/image" Target="../media/image52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10" Type="http://schemas.openxmlformats.org/officeDocument/2006/relationships/image" Target="../media/image57.png"/><Relationship Id="rId19" Type="http://schemas.openxmlformats.org/officeDocument/2006/relationships/image" Target="../media/image154.png"/><Relationship Id="rId4" Type="http://schemas.openxmlformats.org/officeDocument/2006/relationships/image" Target="../media/image10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50.png"/><Relationship Id="rId18" Type="http://schemas.openxmlformats.org/officeDocument/2006/relationships/image" Target="../media/image163.png"/><Relationship Id="rId3" Type="http://schemas.openxmlformats.org/officeDocument/2006/relationships/image" Target="../media/image160.png"/><Relationship Id="rId21" Type="http://schemas.openxmlformats.org/officeDocument/2006/relationships/image" Target="../media/image16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162.png"/><Relationship Id="rId2" Type="http://schemas.openxmlformats.org/officeDocument/2006/relationships/image" Target="../media/image159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58.png"/><Relationship Id="rId24" Type="http://schemas.openxmlformats.org/officeDocument/2006/relationships/image" Target="../media/image169.png"/><Relationship Id="rId5" Type="http://schemas.openxmlformats.org/officeDocument/2006/relationships/image" Target="../media/image52.png"/><Relationship Id="rId15" Type="http://schemas.openxmlformats.org/officeDocument/2006/relationships/image" Target="../media/image64.png"/><Relationship Id="rId23" Type="http://schemas.openxmlformats.org/officeDocument/2006/relationships/image" Target="../media/image168.png"/><Relationship Id="rId10" Type="http://schemas.openxmlformats.org/officeDocument/2006/relationships/image" Target="../media/image57.png"/><Relationship Id="rId19" Type="http://schemas.openxmlformats.org/officeDocument/2006/relationships/image" Target="../media/image164.png"/><Relationship Id="rId4" Type="http://schemas.openxmlformats.org/officeDocument/2006/relationships/image" Target="../media/image10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173.png"/><Relationship Id="rId3" Type="http://schemas.openxmlformats.org/officeDocument/2006/relationships/image" Target="../media/image103.png"/><Relationship Id="rId7" Type="http://schemas.openxmlformats.org/officeDocument/2006/relationships/image" Target="../media/image55.png"/><Relationship Id="rId12" Type="http://schemas.openxmlformats.org/officeDocument/2006/relationships/image" Target="../media/image150.png"/><Relationship Id="rId17" Type="http://schemas.openxmlformats.org/officeDocument/2006/relationships/image" Target="../media/image172.png"/><Relationship Id="rId2" Type="http://schemas.openxmlformats.org/officeDocument/2006/relationships/image" Target="../media/image117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149.png"/><Relationship Id="rId15" Type="http://schemas.openxmlformats.org/officeDocument/2006/relationships/image" Target="../media/image170.png"/><Relationship Id="rId10" Type="http://schemas.openxmlformats.org/officeDocument/2006/relationships/image" Target="../media/image58.png"/><Relationship Id="rId19" Type="http://schemas.openxmlformats.org/officeDocument/2006/relationships/image" Target="../media/image159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177.png"/><Relationship Id="rId3" Type="http://schemas.openxmlformats.org/officeDocument/2006/relationships/image" Target="../media/image103.png"/><Relationship Id="rId21" Type="http://schemas.openxmlformats.org/officeDocument/2006/relationships/image" Target="../media/image180.png"/><Relationship Id="rId7" Type="http://schemas.openxmlformats.org/officeDocument/2006/relationships/image" Target="../media/image55.png"/><Relationship Id="rId12" Type="http://schemas.openxmlformats.org/officeDocument/2006/relationships/image" Target="../media/image150.png"/><Relationship Id="rId17" Type="http://schemas.openxmlformats.org/officeDocument/2006/relationships/image" Target="../media/image176.png"/><Relationship Id="rId2" Type="http://schemas.openxmlformats.org/officeDocument/2006/relationships/image" Target="../media/image160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149.png"/><Relationship Id="rId15" Type="http://schemas.openxmlformats.org/officeDocument/2006/relationships/image" Target="../media/image174.png"/><Relationship Id="rId10" Type="http://schemas.openxmlformats.org/officeDocument/2006/relationships/image" Target="../media/image58.png"/><Relationship Id="rId19" Type="http://schemas.openxmlformats.org/officeDocument/2006/relationships/image" Target="../media/image17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159.png"/><Relationship Id="rId3" Type="http://schemas.openxmlformats.org/officeDocument/2006/relationships/image" Target="../media/image103.png"/><Relationship Id="rId7" Type="http://schemas.openxmlformats.org/officeDocument/2006/relationships/image" Target="../media/image55.png"/><Relationship Id="rId12" Type="http://schemas.openxmlformats.org/officeDocument/2006/relationships/image" Target="../media/image150.png"/><Relationship Id="rId17" Type="http://schemas.openxmlformats.org/officeDocument/2006/relationships/image" Target="../media/image184.png"/><Relationship Id="rId2" Type="http://schemas.openxmlformats.org/officeDocument/2006/relationships/image" Target="../media/image181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149.png"/><Relationship Id="rId15" Type="http://schemas.openxmlformats.org/officeDocument/2006/relationships/image" Target="../media/image182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3.png"/><Relationship Id="rId3" Type="http://schemas.openxmlformats.org/officeDocument/2006/relationships/image" Target="../media/image103.png"/><Relationship Id="rId7" Type="http://schemas.openxmlformats.org/officeDocument/2006/relationships/image" Target="../media/image56.png"/><Relationship Id="rId12" Type="http://schemas.openxmlformats.org/officeDocument/2006/relationships/image" Target="../media/image6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6.png"/><Relationship Id="rId7" Type="http://schemas.openxmlformats.org/officeDocument/2006/relationships/image" Target="../media/image40.png"/><Relationship Id="rId12" Type="http://schemas.openxmlformats.org/officeDocument/2006/relationships/image" Target="../media/image18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88.png"/><Relationship Id="rId5" Type="http://schemas.openxmlformats.org/officeDocument/2006/relationships/image" Target="../media/image38.png"/><Relationship Id="rId10" Type="http://schemas.openxmlformats.org/officeDocument/2006/relationships/image" Target="../media/image187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95.png"/><Relationship Id="rId18" Type="http://schemas.openxmlformats.org/officeDocument/2006/relationships/image" Target="../media/image64.png"/><Relationship Id="rId3" Type="http://schemas.openxmlformats.org/officeDocument/2006/relationships/image" Target="../media/image148.png"/><Relationship Id="rId7" Type="http://schemas.openxmlformats.org/officeDocument/2006/relationships/image" Target="../media/image54.png"/><Relationship Id="rId12" Type="http://schemas.openxmlformats.org/officeDocument/2006/relationships/image" Target="../media/image194.png"/><Relationship Id="rId17" Type="http://schemas.openxmlformats.org/officeDocument/2006/relationships/image" Target="../media/image198.png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58.png"/><Relationship Id="rId5" Type="http://schemas.openxmlformats.org/officeDocument/2006/relationships/image" Target="../media/image192.png"/><Relationship Id="rId15" Type="http://schemas.openxmlformats.org/officeDocument/2006/relationships/image" Target="../media/image196.png"/><Relationship Id="rId10" Type="http://schemas.openxmlformats.org/officeDocument/2006/relationships/image" Target="../media/image57.png"/><Relationship Id="rId19" Type="http://schemas.openxmlformats.org/officeDocument/2006/relationships/image" Target="../media/image199.png"/><Relationship Id="rId4" Type="http://schemas.openxmlformats.org/officeDocument/2006/relationships/image" Target="../media/image19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58.png"/><Relationship Id="rId18" Type="http://schemas.openxmlformats.org/officeDocument/2006/relationships/image" Target="../media/image204.png"/><Relationship Id="rId3" Type="http://schemas.openxmlformats.org/officeDocument/2006/relationships/image" Target="../media/image201.png"/><Relationship Id="rId7" Type="http://schemas.openxmlformats.org/officeDocument/2006/relationships/image" Target="../media/image192.png"/><Relationship Id="rId12" Type="http://schemas.openxmlformats.org/officeDocument/2006/relationships/image" Target="../media/image57.png"/><Relationship Id="rId17" Type="http://schemas.openxmlformats.org/officeDocument/2006/relationships/image" Target="../media/image64.png"/><Relationship Id="rId2" Type="http://schemas.openxmlformats.org/officeDocument/2006/relationships/image" Target="../media/image200.png"/><Relationship Id="rId16" Type="http://schemas.openxmlformats.org/officeDocument/2006/relationships/image" Target="../media/image61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56.png"/><Relationship Id="rId5" Type="http://schemas.openxmlformats.org/officeDocument/2006/relationships/image" Target="../media/image203.png"/><Relationship Id="rId15" Type="http://schemas.openxmlformats.org/officeDocument/2006/relationships/image" Target="../media/image195.png"/><Relationship Id="rId10" Type="http://schemas.openxmlformats.org/officeDocument/2006/relationships/image" Target="../media/image55.png"/><Relationship Id="rId19" Type="http://schemas.openxmlformats.org/officeDocument/2006/relationships/image" Target="../media/image205.png"/><Relationship Id="rId4" Type="http://schemas.openxmlformats.org/officeDocument/2006/relationships/image" Target="../media/image202.png"/><Relationship Id="rId9" Type="http://schemas.openxmlformats.org/officeDocument/2006/relationships/image" Target="../media/image54.png"/><Relationship Id="rId14" Type="http://schemas.openxmlformats.org/officeDocument/2006/relationships/image" Target="../media/image1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95.png"/><Relationship Id="rId18" Type="http://schemas.openxmlformats.org/officeDocument/2006/relationships/image" Target="../media/image211.png"/><Relationship Id="rId26" Type="http://schemas.openxmlformats.org/officeDocument/2006/relationships/image" Target="../media/image68.png"/><Relationship Id="rId3" Type="http://schemas.openxmlformats.org/officeDocument/2006/relationships/image" Target="../media/image208.png"/><Relationship Id="rId21" Type="http://schemas.openxmlformats.org/officeDocument/2006/relationships/image" Target="../media/image214.png"/><Relationship Id="rId7" Type="http://schemas.openxmlformats.org/officeDocument/2006/relationships/image" Target="../media/image54.png"/><Relationship Id="rId12" Type="http://schemas.openxmlformats.org/officeDocument/2006/relationships/image" Target="../media/image194.png"/><Relationship Id="rId17" Type="http://schemas.openxmlformats.org/officeDocument/2006/relationships/image" Target="../media/image210.png"/><Relationship Id="rId25" Type="http://schemas.openxmlformats.org/officeDocument/2006/relationships/image" Target="../media/image218.png"/><Relationship Id="rId2" Type="http://schemas.openxmlformats.org/officeDocument/2006/relationships/image" Target="../media/image207.png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29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58.png"/><Relationship Id="rId24" Type="http://schemas.openxmlformats.org/officeDocument/2006/relationships/image" Target="../media/image217.png"/><Relationship Id="rId5" Type="http://schemas.openxmlformats.org/officeDocument/2006/relationships/image" Target="../media/image192.png"/><Relationship Id="rId15" Type="http://schemas.openxmlformats.org/officeDocument/2006/relationships/image" Target="../media/image64.png"/><Relationship Id="rId23" Type="http://schemas.openxmlformats.org/officeDocument/2006/relationships/image" Target="../media/image216.png"/><Relationship Id="rId28" Type="http://schemas.openxmlformats.org/officeDocument/2006/relationships/image" Target="../media/image220.png"/><Relationship Id="rId10" Type="http://schemas.openxmlformats.org/officeDocument/2006/relationships/image" Target="../media/image57.png"/><Relationship Id="rId19" Type="http://schemas.openxmlformats.org/officeDocument/2006/relationships/image" Target="../media/image212.png"/><Relationship Id="rId4" Type="http://schemas.openxmlformats.org/officeDocument/2006/relationships/image" Target="../media/image19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215.png"/><Relationship Id="rId27" Type="http://schemas.openxmlformats.org/officeDocument/2006/relationships/image" Target="../media/image2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58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" Type="http://schemas.openxmlformats.org/officeDocument/2006/relationships/image" Target="../media/image223.png"/><Relationship Id="rId21" Type="http://schemas.openxmlformats.org/officeDocument/2006/relationships/image" Target="../media/image232.png"/><Relationship Id="rId7" Type="http://schemas.openxmlformats.org/officeDocument/2006/relationships/image" Target="../media/image227.png"/><Relationship Id="rId12" Type="http://schemas.openxmlformats.org/officeDocument/2006/relationships/image" Target="../media/image57.png"/><Relationship Id="rId17" Type="http://schemas.openxmlformats.org/officeDocument/2006/relationships/image" Target="../media/image64.png"/><Relationship Id="rId25" Type="http://schemas.openxmlformats.org/officeDocument/2006/relationships/image" Target="../media/image236.png"/><Relationship Id="rId2" Type="http://schemas.openxmlformats.org/officeDocument/2006/relationships/image" Target="../media/image222.png"/><Relationship Id="rId16" Type="http://schemas.openxmlformats.org/officeDocument/2006/relationships/image" Target="../media/image61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56.png"/><Relationship Id="rId24" Type="http://schemas.openxmlformats.org/officeDocument/2006/relationships/image" Target="../media/image235.png"/><Relationship Id="rId5" Type="http://schemas.openxmlformats.org/officeDocument/2006/relationships/image" Target="../media/image225.png"/><Relationship Id="rId15" Type="http://schemas.openxmlformats.org/officeDocument/2006/relationships/image" Target="../media/image228.png"/><Relationship Id="rId23" Type="http://schemas.openxmlformats.org/officeDocument/2006/relationships/image" Target="../media/image234.png"/><Relationship Id="rId10" Type="http://schemas.openxmlformats.org/officeDocument/2006/relationships/image" Target="../media/image55.png"/><Relationship Id="rId19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54.png"/><Relationship Id="rId14" Type="http://schemas.openxmlformats.org/officeDocument/2006/relationships/image" Target="../media/image194.png"/><Relationship Id="rId22" Type="http://schemas.openxmlformats.org/officeDocument/2006/relationships/image" Target="../media/image233.png"/><Relationship Id="rId27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241.png"/><Relationship Id="rId26" Type="http://schemas.openxmlformats.org/officeDocument/2006/relationships/image" Target="../media/image248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55.png"/><Relationship Id="rId12" Type="http://schemas.openxmlformats.org/officeDocument/2006/relationships/image" Target="../media/image228.png"/><Relationship Id="rId17" Type="http://schemas.openxmlformats.org/officeDocument/2006/relationships/image" Target="../media/image240.png"/><Relationship Id="rId25" Type="http://schemas.openxmlformats.org/officeDocument/2006/relationships/image" Target="../media/image247.png"/><Relationship Id="rId2" Type="http://schemas.openxmlformats.org/officeDocument/2006/relationships/image" Target="../media/image181.png"/><Relationship Id="rId16" Type="http://schemas.openxmlformats.org/officeDocument/2006/relationships/image" Target="../media/image64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94.png"/><Relationship Id="rId24" Type="http://schemas.openxmlformats.org/officeDocument/2006/relationships/image" Target="../media/image246.png"/><Relationship Id="rId5" Type="http://schemas.openxmlformats.org/officeDocument/2006/relationships/image" Target="../media/image193.png"/><Relationship Id="rId15" Type="http://schemas.openxmlformats.org/officeDocument/2006/relationships/image" Target="../media/image239.png"/><Relationship Id="rId23" Type="http://schemas.openxmlformats.org/officeDocument/2006/relationships/image" Target="../media/image68.png"/><Relationship Id="rId10" Type="http://schemas.openxmlformats.org/officeDocument/2006/relationships/image" Target="../media/image58.png"/><Relationship Id="rId19" Type="http://schemas.openxmlformats.org/officeDocument/2006/relationships/image" Target="../media/image242.png"/><Relationship Id="rId4" Type="http://schemas.openxmlformats.org/officeDocument/2006/relationships/image" Target="../media/image227.png"/><Relationship Id="rId9" Type="http://schemas.openxmlformats.org/officeDocument/2006/relationships/image" Target="../media/image57.png"/><Relationship Id="rId14" Type="http://schemas.openxmlformats.org/officeDocument/2006/relationships/image" Target="../media/image238.png"/><Relationship Id="rId22" Type="http://schemas.openxmlformats.org/officeDocument/2006/relationships/image" Target="../media/image2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255.png"/><Relationship Id="rId26" Type="http://schemas.openxmlformats.org/officeDocument/2006/relationships/image" Target="../media/image263.png"/><Relationship Id="rId3" Type="http://schemas.openxmlformats.org/officeDocument/2006/relationships/image" Target="../media/image226.png"/><Relationship Id="rId21" Type="http://schemas.openxmlformats.org/officeDocument/2006/relationships/image" Target="../media/image258.png"/><Relationship Id="rId7" Type="http://schemas.openxmlformats.org/officeDocument/2006/relationships/image" Target="../media/image55.png"/><Relationship Id="rId12" Type="http://schemas.openxmlformats.org/officeDocument/2006/relationships/image" Target="../media/image251.png"/><Relationship Id="rId17" Type="http://schemas.openxmlformats.org/officeDocument/2006/relationships/image" Target="../media/image64.png"/><Relationship Id="rId25" Type="http://schemas.openxmlformats.org/officeDocument/2006/relationships/image" Target="../media/image262.png"/><Relationship Id="rId2" Type="http://schemas.openxmlformats.org/officeDocument/2006/relationships/image" Target="../media/image181.png"/><Relationship Id="rId16" Type="http://schemas.openxmlformats.org/officeDocument/2006/relationships/image" Target="../media/image254.png"/><Relationship Id="rId20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94.png"/><Relationship Id="rId24" Type="http://schemas.openxmlformats.org/officeDocument/2006/relationships/image" Target="../media/image261.png"/><Relationship Id="rId5" Type="http://schemas.openxmlformats.org/officeDocument/2006/relationships/image" Target="../media/image250.png"/><Relationship Id="rId15" Type="http://schemas.openxmlformats.org/officeDocument/2006/relationships/image" Target="../media/image253.png"/><Relationship Id="rId23" Type="http://schemas.openxmlformats.org/officeDocument/2006/relationships/image" Target="../media/image260.png"/><Relationship Id="rId10" Type="http://schemas.openxmlformats.org/officeDocument/2006/relationships/image" Target="../media/image58.png"/><Relationship Id="rId19" Type="http://schemas.openxmlformats.org/officeDocument/2006/relationships/image" Target="../media/image256.png"/><Relationship Id="rId4" Type="http://schemas.openxmlformats.org/officeDocument/2006/relationships/image" Target="../media/image249.png"/><Relationship Id="rId9" Type="http://schemas.openxmlformats.org/officeDocument/2006/relationships/image" Target="../media/image57.png"/><Relationship Id="rId14" Type="http://schemas.openxmlformats.org/officeDocument/2006/relationships/image" Target="../media/image252.png"/><Relationship Id="rId22" Type="http://schemas.openxmlformats.org/officeDocument/2006/relationships/image" Target="../media/image259.png"/><Relationship Id="rId27" Type="http://schemas.openxmlformats.org/officeDocument/2006/relationships/image" Target="../media/image2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4.png"/><Relationship Id="rId3" Type="http://schemas.openxmlformats.org/officeDocument/2006/relationships/image" Target="../media/image226.png"/><Relationship Id="rId21" Type="http://schemas.openxmlformats.org/officeDocument/2006/relationships/image" Target="../media/image272.png"/><Relationship Id="rId7" Type="http://schemas.openxmlformats.org/officeDocument/2006/relationships/image" Target="../media/image55.png"/><Relationship Id="rId12" Type="http://schemas.openxmlformats.org/officeDocument/2006/relationships/image" Target="../media/image251.png"/><Relationship Id="rId17" Type="http://schemas.openxmlformats.org/officeDocument/2006/relationships/image" Target="../media/image269.png"/><Relationship Id="rId2" Type="http://schemas.openxmlformats.org/officeDocument/2006/relationships/image" Target="../media/image265.png"/><Relationship Id="rId16" Type="http://schemas.openxmlformats.org/officeDocument/2006/relationships/image" Target="../media/image268.png"/><Relationship Id="rId20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94.png"/><Relationship Id="rId24" Type="http://schemas.openxmlformats.org/officeDocument/2006/relationships/image" Target="../media/image275.png"/><Relationship Id="rId5" Type="http://schemas.openxmlformats.org/officeDocument/2006/relationships/image" Target="../media/image250.png"/><Relationship Id="rId15" Type="http://schemas.openxmlformats.org/officeDocument/2006/relationships/image" Target="../media/image267.png"/><Relationship Id="rId23" Type="http://schemas.openxmlformats.org/officeDocument/2006/relationships/image" Target="../media/image274.png"/><Relationship Id="rId10" Type="http://schemas.openxmlformats.org/officeDocument/2006/relationships/image" Target="../media/image58.png"/><Relationship Id="rId19" Type="http://schemas.openxmlformats.org/officeDocument/2006/relationships/image" Target="../media/image270.png"/><Relationship Id="rId4" Type="http://schemas.openxmlformats.org/officeDocument/2006/relationships/image" Target="../media/image249.png"/><Relationship Id="rId9" Type="http://schemas.openxmlformats.org/officeDocument/2006/relationships/image" Target="../media/image57.png"/><Relationship Id="rId14" Type="http://schemas.openxmlformats.org/officeDocument/2006/relationships/image" Target="../media/image266.png"/><Relationship Id="rId22" Type="http://schemas.openxmlformats.org/officeDocument/2006/relationships/image" Target="../media/image2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7.png"/><Relationship Id="rId7" Type="http://schemas.openxmlformats.org/officeDocument/2006/relationships/image" Target="../media/image40.png"/><Relationship Id="rId12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79.png"/><Relationship Id="rId5" Type="http://schemas.openxmlformats.org/officeDocument/2006/relationships/image" Target="../media/image38.png"/><Relationship Id="rId10" Type="http://schemas.openxmlformats.org/officeDocument/2006/relationships/image" Target="../media/image27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54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58.png"/><Relationship Id="rId5" Type="http://schemas.openxmlformats.org/officeDocument/2006/relationships/image" Target="../media/image283.png"/><Relationship Id="rId15" Type="http://schemas.openxmlformats.org/officeDocument/2006/relationships/image" Target="../media/image287.png"/><Relationship Id="rId10" Type="http://schemas.openxmlformats.org/officeDocument/2006/relationships/image" Target="../media/image57.png"/><Relationship Id="rId4" Type="http://schemas.openxmlformats.org/officeDocument/2006/relationships/image" Target="../media/image28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91.png"/><Relationship Id="rId18" Type="http://schemas.openxmlformats.org/officeDocument/2006/relationships/image" Target="../media/image294.png"/><Relationship Id="rId3" Type="http://schemas.openxmlformats.org/officeDocument/2006/relationships/image" Target="../media/image281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285.png"/><Relationship Id="rId17" Type="http://schemas.openxmlformats.org/officeDocument/2006/relationships/image" Target="../media/image293.png"/><Relationship Id="rId2" Type="http://schemas.openxmlformats.org/officeDocument/2006/relationships/image" Target="../media/image288.png"/><Relationship Id="rId16" Type="http://schemas.openxmlformats.org/officeDocument/2006/relationships/image" Target="../media/image292.png"/><Relationship Id="rId20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58.png"/><Relationship Id="rId5" Type="http://schemas.openxmlformats.org/officeDocument/2006/relationships/image" Target="../media/image290.png"/><Relationship Id="rId15" Type="http://schemas.openxmlformats.org/officeDocument/2006/relationships/image" Target="../media/image64.png"/><Relationship Id="rId10" Type="http://schemas.openxmlformats.org/officeDocument/2006/relationships/image" Target="../media/image57.png"/><Relationship Id="rId19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2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91.png"/><Relationship Id="rId18" Type="http://schemas.openxmlformats.org/officeDocument/2006/relationships/image" Target="../media/image300.png"/><Relationship Id="rId3" Type="http://schemas.openxmlformats.org/officeDocument/2006/relationships/image" Target="../media/image265.png"/><Relationship Id="rId21" Type="http://schemas.openxmlformats.org/officeDocument/2006/relationships/image" Target="../media/image303.png"/><Relationship Id="rId7" Type="http://schemas.openxmlformats.org/officeDocument/2006/relationships/image" Target="../media/image54.png"/><Relationship Id="rId12" Type="http://schemas.openxmlformats.org/officeDocument/2006/relationships/image" Target="../media/image285.png"/><Relationship Id="rId17" Type="http://schemas.openxmlformats.org/officeDocument/2006/relationships/image" Target="../media/image299.png"/><Relationship Id="rId2" Type="http://schemas.openxmlformats.org/officeDocument/2006/relationships/image" Target="../media/image298.png"/><Relationship Id="rId16" Type="http://schemas.openxmlformats.org/officeDocument/2006/relationships/image" Target="../media/image292.png"/><Relationship Id="rId20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58.png"/><Relationship Id="rId24" Type="http://schemas.openxmlformats.org/officeDocument/2006/relationships/image" Target="../media/image305.png"/><Relationship Id="rId5" Type="http://schemas.openxmlformats.org/officeDocument/2006/relationships/image" Target="../media/image290.png"/><Relationship Id="rId15" Type="http://schemas.openxmlformats.org/officeDocument/2006/relationships/image" Target="../media/image64.png"/><Relationship Id="rId23" Type="http://schemas.openxmlformats.org/officeDocument/2006/relationships/image" Target="../media/image304.png"/><Relationship Id="rId10" Type="http://schemas.openxmlformats.org/officeDocument/2006/relationships/image" Target="../media/image57.png"/><Relationship Id="rId19" Type="http://schemas.openxmlformats.org/officeDocument/2006/relationships/image" Target="../media/image301.png"/><Relationship Id="rId4" Type="http://schemas.openxmlformats.org/officeDocument/2006/relationships/image" Target="../media/image289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91.png"/><Relationship Id="rId18" Type="http://schemas.openxmlformats.org/officeDocument/2006/relationships/image" Target="../media/image309.png"/><Relationship Id="rId26" Type="http://schemas.openxmlformats.org/officeDocument/2006/relationships/image" Target="../media/image314.png"/><Relationship Id="rId3" Type="http://schemas.openxmlformats.org/officeDocument/2006/relationships/image" Target="../media/image307.png"/><Relationship Id="rId21" Type="http://schemas.openxmlformats.org/officeDocument/2006/relationships/image" Target="../media/image312.png"/><Relationship Id="rId7" Type="http://schemas.openxmlformats.org/officeDocument/2006/relationships/image" Target="../media/image54.png"/><Relationship Id="rId12" Type="http://schemas.openxmlformats.org/officeDocument/2006/relationships/image" Target="../media/image285.png"/><Relationship Id="rId17" Type="http://schemas.openxmlformats.org/officeDocument/2006/relationships/image" Target="../media/image308.png"/><Relationship Id="rId25" Type="http://schemas.openxmlformats.org/officeDocument/2006/relationships/image" Target="../media/image313.png"/><Relationship Id="rId2" Type="http://schemas.openxmlformats.org/officeDocument/2006/relationships/image" Target="../media/image306.png"/><Relationship Id="rId16" Type="http://schemas.openxmlformats.org/officeDocument/2006/relationships/image" Target="../media/image292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58.png"/><Relationship Id="rId24" Type="http://schemas.openxmlformats.org/officeDocument/2006/relationships/image" Target="../media/image68.png"/><Relationship Id="rId5" Type="http://schemas.openxmlformats.org/officeDocument/2006/relationships/image" Target="../media/image290.png"/><Relationship Id="rId15" Type="http://schemas.openxmlformats.org/officeDocument/2006/relationships/image" Target="../media/image64.png"/><Relationship Id="rId23" Type="http://schemas.openxmlformats.org/officeDocument/2006/relationships/image" Target="../media/image297.png"/><Relationship Id="rId10" Type="http://schemas.openxmlformats.org/officeDocument/2006/relationships/image" Target="../media/image57.png"/><Relationship Id="rId19" Type="http://schemas.openxmlformats.org/officeDocument/2006/relationships/image" Target="../media/image310.png"/><Relationship Id="rId4" Type="http://schemas.openxmlformats.org/officeDocument/2006/relationships/image" Target="../media/image289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302.png"/><Relationship Id="rId27" Type="http://schemas.openxmlformats.org/officeDocument/2006/relationships/image" Target="../media/image3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19.png"/><Relationship Id="rId3" Type="http://schemas.openxmlformats.org/officeDocument/2006/relationships/image" Target="../media/image289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318.png"/><Relationship Id="rId2" Type="http://schemas.openxmlformats.org/officeDocument/2006/relationships/image" Target="../media/image265.png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5" Type="http://schemas.openxmlformats.org/officeDocument/2006/relationships/image" Target="../media/image284.png"/><Relationship Id="rId15" Type="http://schemas.openxmlformats.org/officeDocument/2006/relationships/image" Target="../media/image316.png"/><Relationship Id="rId10" Type="http://schemas.openxmlformats.org/officeDocument/2006/relationships/image" Target="../media/image58.png"/><Relationship Id="rId19" Type="http://schemas.openxmlformats.org/officeDocument/2006/relationships/image" Target="../media/image320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3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25.png"/><Relationship Id="rId3" Type="http://schemas.openxmlformats.org/officeDocument/2006/relationships/image" Target="../media/image289.png"/><Relationship Id="rId21" Type="http://schemas.openxmlformats.org/officeDocument/2006/relationships/image" Target="../media/image328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324.png"/><Relationship Id="rId2" Type="http://schemas.openxmlformats.org/officeDocument/2006/relationships/image" Target="../media/image265.pn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5" Type="http://schemas.openxmlformats.org/officeDocument/2006/relationships/image" Target="../media/image284.png"/><Relationship Id="rId15" Type="http://schemas.openxmlformats.org/officeDocument/2006/relationships/image" Target="../media/image316.png"/><Relationship Id="rId10" Type="http://schemas.openxmlformats.org/officeDocument/2006/relationships/image" Target="../media/image58.png"/><Relationship Id="rId19" Type="http://schemas.openxmlformats.org/officeDocument/2006/relationships/image" Target="../media/image326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32.png"/><Relationship Id="rId3" Type="http://schemas.openxmlformats.org/officeDocument/2006/relationships/image" Target="../media/image289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331.png"/><Relationship Id="rId25" Type="http://schemas.openxmlformats.org/officeDocument/2006/relationships/image" Target="../media/image338.png"/><Relationship Id="rId2" Type="http://schemas.openxmlformats.org/officeDocument/2006/relationships/image" Target="../media/image265.png"/><Relationship Id="rId16" Type="http://schemas.openxmlformats.org/officeDocument/2006/relationships/image" Target="../media/image330.png"/><Relationship Id="rId20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337.png"/><Relationship Id="rId5" Type="http://schemas.openxmlformats.org/officeDocument/2006/relationships/image" Target="../media/image284.png"/><Relationship Id="rId15" Type="http://schemas.openxmlformats.org/officeDocument/2006/relationships/image" Target="../media/image329.png"/><Relationship Id="rId23" Type="http://schemas.openxmlformats.org/officeDocument/2006/relationships/image" Target="../media/image336.png"/><Relationship Id="rId10" Type="http://schemas.openxmlformats.org/officeDocument/2006/relationships/image" Target="../media/image58.png"/><Relationship Id="rId19" Type="http://schemas.openxmlformats.org/officeDocument/2006/relationships/image" Target="../media/image333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3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41.png"/><Relationship Id="rId26" Type="http://schemas.openxmlformats.org/officeDocument/2006/relationships/image" Target="../media/image348.png"/><Relationship Id="rId3" Type="http://schemas.openxmlformats.org/officeDocument/2006/relationships/image" Target="../media/image289.png"/><Relationship Id="rId21" Type="http://schemas.openxmlformats.org/officeDocument/2006/relationships/image" Target="../media/image344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340.png"/><Relationship Id="rId25" Type="http://schemas.openxmlformats.org/officeDocument/2006/relationships/image" Target="../media/image347.png"/><Relationship Id="rId2" Type="http://schemas.openxmlformats.org/officeDocument/2006/relationships/image" Target="../media/image265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346.png"/><Relationship Id="rId5" Type="http://schemas.openxmlformats.org/officeDocument/2006/relationships/image" Target="../media/image284.png"/><Relationship Id="rId15" Type="http://schemas.openxmlformats.org/officeDocument/2006/relationships/image" Target="../media/image329.png"/><Relationship Id="rId23" Type="http://schemas.openxmlformats.org/officeDocument/2006/relationships/image" Target="../media/image68.png"/><Relationship Id="rId10" Type="http://schemas.openxmlformats.org/officeDocument/2006/relationships/image" Target="../media/image58.png"/><Relationship Id="rId19" Type="http://schemas.openxmlformats.org/officeDocument/2006/relationships/image" Target="../media/image342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3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52.png"/><Relationship Id="rId3" Type="http://schemas.openxmlformats.org/officeDocument/2006/relationships/image" Target="../media/image289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351.png"/><Relationship Id="rId2" Type="http://schemas.openxmlformats.org/officeDocument/2006/relationships/image" Target="../media/image349.png"/><Relationship Id="rId16" Type="http://schemas.openxmlformats.org/officeDocument/2006/relationships/image" Target="../media/image350.png"/><Relationship Id="rId20" Type="http://schemas.openxmlformats.org/officeDocument/2006/relationships/image" Target="../media/image3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357.png"/><Relationship Id="rId5" Type="http://schemas.openxmlformats.org/officeDocument/2006/relationships/image" Target="../media/image284.png"/><Relationship Id="rId15" Type="http://schemas.openxmlformats.org/officeDocument/2006/relationships/image" Target="../media/image329.png"/><Relationship Id="rId23" Type="http://schemas.openxmlformats.org/officeDocument/2006/relationships/image" Target="../media/image356.png"/><Relationship Id="rId10" Type="http://schemas.openxmlformats.org/officeDocument/2006/relationships/image" Target="../media/image58.png"/><Relationship Id="rId19" Type="http://schemas.openxmlformats.org/officeDocument/2006/relationships/image" Target="../media/image353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3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61.png"/><Relationship Id="rId3" Type="http://schemas.openxmlformats.org/officeDocument/2006/relationships/image" Target="../media/image289.png"/><Relationship Id="rId21" Type="http://schemas.openxmlformats.org/officeDocument/2006/relationships/image" Target="../media/image364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360.png"/><Relationship Id="rId25" Type="http://schemas.openxmlformats.org/officeDocument/2006/relationships/image" Target="../media/image367.png"/><Relationship Id="rId2" Type="http://schemas.openxmlformats.org/officeDocument/2006/relationships/image" Target="../media/image358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68.png"/><Relationship Id="rId5" Type="http://schemas.openxmlformats.org/officeDocument/2006/relationships/image" Target="../media/image284.png"/><Relationship Id="rId15" Type="http://schemas.openxmlformats.org/officeDocument/2006/relationships/image" Target="../media/image329.png"/><Relationship Id="rId23" Type="http://schemas.openxmlformats.org/officeDocument/2006/relationships/image" Target="../media/image366.png"/><Relationship Id="rId10" Type="http://schemas.openxmlformats.org/officeDocument/2006/relationships/image" Target="../media/image58.png"/><Relationship Id="rId19" Type="http://schemas.openxmlformats.org/officeDocument/2006/relationships/image" Target="../media/image362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3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72.png"/><Relationship Id="rId26" Type="http://schemas.openxmlformats.org/officeDocument/2006/relationships/image" Target="../media/image68.png"/><Relationship Id="rId3" Type="http://schemas.openxmlformats.org/officeDocument/2006/relationships/image" Target="../media/image289.png"/><Relationship Id="rId21" Type="http://schemas.openxmlformats.org/officeDocument/2006/relationships/image" Target="../media/image375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2" Type="http://schemas.openxmlformats.org/officeDocument/2006/relationships/image" Target="../media/image368.png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378.png"/><Relationship Id="rId5" Type="http://schemas.openxmlformats.org/officeDocument/2006/relationships/image" Target="../media/image284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10" Type="http://schemas.openxmlformats.org/officeDocument/2006/relationships/image" Target="../media/image58.png"/><Relationship Id="rId19" Type="http://schemas.openxmlformats.org/officeDocument/2006/relationships/image" Target="../media/image373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3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82.png"/><Relationship Id="rId26" Type="http://schemas.openxmlformats.org/officeDocument/2006/relationships/image" Target="../media/image389.png"/><Relationship Id="rId3" Type="http://schemas.openxmlformats.org/officeDocument/2006/relationships/image" Target="../media/image289.png"/><Relationship Id="rId21" Type="http://schemas.openxmlformats.org/officeDocument/2006/relationships/image" Target="../media/image385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381.png"/><Relationship Id="rId25" Type="http://schemas.openxmlformats.org/officeDocument/2006/relationships/image" Target="../media/image388.png"/><Relationship Id="rId2" Type="http://schemas.openxmlformats.org/officeDocument/2006/relationships/image" Target="../media/image87.png"/><Relationship Id="rId16" Type="http://schemas.openxmlformats.org/officeDocument/2006/relationships/image" Target="../media/image380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387.png"/><Relationship Id="rId5" Type="http://schemas.openxmlformats.org/officeDocument/2006/relationships/image" Target="../media/image284.png"/><Relationship Id="rId15" Type="http://schemas.openxmlformats.org/officeDocument/2006/relationships/image" Target="../media/image369.png"/><Relationship Id="rId23" Type="http://schemas.openxmlformats.org/officeDocument/2006/relationships/image" Target="../media/image386.png"/><Relationship Id="rId28" Type="http://schemas.openxmlformats.org/officeDocument/2006/relationships/image" Target="../media/image391.png"/><Relationship Id="rId10" Type="http://schemas.openxmlformats.org/officeDocument/2006/relationships/image" Target="../media/image58.png"/><Relationship Id="rId19" Type="http://schemas.openxmlformats.org/officeDocument/2006/relationships/image" Target="../media/image383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image" Target="../media/image3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94.png"/><Relationship Id="rId3" Type="http://schemas.openxmlformats.org/officeDocument/2006/relationships/image" Target="../media/image289.png"/><Relationship Id="rId21" Type="http://schemas.openxmlformats.org/officeDocument/2006/relationships/image" Target="../media/image397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393.png"/><Relationship Id="rId2" Type="http://schemas.openxmlformats.org/officeDocument/2006/relationships/image" Target="../media/image265.png"/><Relationship Id="rId16" Type="http://schemas.openxmlformats.org/officeDocument/2006/relationships/image" Target="../media/image392.png"/><Relationship Id="rId20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399.png"/><Relationship Id="rId5" Type="http://schemas.openxmlformats.org/officeDocument/2006/relationships/image" Target="../media/image284.png"/><Relationship Id="rId15" Type="http://schemas.openxmlformats.org/officeDocument/2006/relationships/image" Target="../media/image369.png"/><Relationship Id="rId23" Type="http://schemas.openxmlformats.org/officeDocument/2006/relationships/image" Target="../media/image68.png"/><Relationship Id="rId10" Type="http://schemas.openxmlformats.org/officeDocument/2006/relationships/image" Target="../media/image58.png"/><Relationship Id="rId19" Type="http://schemas.openxmlformats.org/officeDocument/2006/relationships/image" Target="../media/image395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3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03.png"/><Relationship Id="rId3" Type="http://schemas.openxmlformats.org/officeDocument/2006/relationships/image" Target="../media/image289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402.png"/><Relationship Id="rId2" Type="http://schemas.openxmlformats.org/officeDocument/2006/relationships/image" Target="../media/image265.png"/><Relationship Id="rId16" Type="http://schemas.openxmlformats.org/officeDocument/2006/relationships/image" Target="../media/image401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408.png"/><Relationship Id="rId5" Type="http://schemas.openxmlformats.org/officeDocument/2006/relationships/image" Target="../media/image284.png"/><Relationship Id="rId15" Type="http://schemas.openxmlformats.org/officeDocument/2006/relationships/image" Target="../media/image400.png"/><Relationship Id="rId23" Type="http://schemas.openxmlformats.org/officeDocument/2006/relationships/image" Target="../media/image407.png"/><Relationship Id="rId10" Type="http://schemas.openxmlformats.org/officeDocument/2006/relationships/image" Target="../media/image58.png"/><Relationship Id="rId19" Type="http://schemas.openxmlformats.org/officeDocument/2006/relationships/image" Target="../media/image404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4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12.png"/><Relationship Id="rId26" Type="http://schemas.openxmlformats.org/officeDocument/2006/relationships/image" Target="../media/image419.png"/><Relationship Id="rId3" Type="http://schemas.openxmlformats.org/officeDocument/2006/relationships/image" Target="../media/image289.png"/><Relationship Id="rId21" Type="http://schemas.openxmlformats.org/officeDocument/2006/relationships/image" Target="../media/image415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411.png"/><Relationship Id="rId25" Type="http://schemas.openxmlformats.org/officeDocument/2006/relationships/image" Target="../media/image418.png"/><Relationship Id="rId2" Type="http://schemas.openxmlformats.org/officeDocument/2006/relationships/image" Target="../media/image117.png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417.png"/><Relationship Id="rId5" Type="http://schemas.openxmlformats.org/officeDocument/2006/relationships/image" Target="../media/image284.png"/><Relationship Id="rId15" Type="http://schemas.openxmlformats.org/officeDocument/2006/relationships/image" Target="../media/image409.png"/><Relationship Id="rId23" Type="http://schemas.openxmlformats.org/officeDocument/2006/relationships/image" Target="../media/image68.png"/><Relationship Id="rId10" Type="http://schemas.openxmlformats.org/officeDocument/2006/relationships/image" Target="../media/image58.png"/><Relationship Id="rId19" Type="http://schemas.openxmlformats.org/officeDocument/2006/relationships/image" Target="../media/image413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416.png"/><Relationship Id="rId27" Type="http://schemas.openxmlformats.org/officeDocument/2006/relationships/image" Target="../media/image4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91.png"/><Relationship Id="rId18" Type="http://schemas.openxmlformats.org/officeDocument/2006/relationships/image" Target="../media/image425.png"/><Relationship Id="rId26" Type="http://schemas.openxmlformats.org/officeDocument/2006/relationships/image" Target="../media/image433.png"/><Relationship Id="rId3" Type="http://schemas.openxmlformats.org/officeDocument/2006/relationships/image" Target="../media/image422.png"/><Relationship Id="rId21" Type="http://schemas.openxmlformats.org/officeDocument/2006/relationships/image" Target="../media/image428.png"/><Relationship Id="rId7" Type="http://schemas.openxmlformats.org/officeDocument/2006/relationships/image" Target="../media/image54.png"/><Relationship Id="rId12" Type="http://schemas.openxmlformats.org/officeDocument/2006/relationships/image" Target="../media/image285.png"/><Relationship Id="rId17" Type="http://schemas.openxmlformats.org/officeDocument/2006/relationships/image" Target="../media/image424.png"/><Relationship Id="rId25" Type="http://schemas.openxmlformats.org/officeDocument/2006/relationships/image" Target="../media/image432.png"/><Relationship Id="rId2" Type="http://schemas.openxmlformats.org/officeDocument/2006/relationships/image" Target="../media/image421.png"/><Relationship Id="rId16" Type="http://schemas.openxmlformats.org/officeDocument/2006/relationships/image" Target="../media/image423.png"/><Relationship Id="rId20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58.png"/><Relationship Id="rId24" Type="http://schemas.openxmlformats.org/officeDocument/2006/relationships/image" Target="../media/image431.png"/><Relationship Id="rId5" Type="http://schemas.openxmlformats.org/officeDocument/2006/relationships/image" Target="../media/image290.png"/><Relationship Id="rId15" Type="http://schemas.openxmlformats.org/officeDocument/2006/relationships/image" Target="../media/image64.png"/><Relationship Id="rId23" Type="http://schemas.openxmlformats.org/officeDocument/2006/relationships/image" Target="../media/image430.png"/><Relationship Id="rId28" Type="http://schemas.openxmlformats.org/officeDocument/2006/relationships/image" Target="../media/image68.png"/><Relationship Id="rId10" Type="http://schemas.openxmlformats.org/officeDocument/2006/relationships/image" Target="../media/image57.png"/><Relationship Id="rId19" Type="http://schemas.openxmlformats.org/officeDocument/2006/relationships/image" Target="../media/image426.png"/><Relationship Id="rId4" Type="http://schemas.openxmlformats.org/officeDocument/2006/relationships/image" Target="../media/image289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429.png"/><Relationship Id="rId27" Type="http://schemas.openxmlformats.org/officeDocument/2006/relationships/image" Target="../media/image4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38.png"/><Relationship Id="rId26" Type="http://schemas.openxmlformats.org/officeDocument/2006/relationships/image" Target="../media/image445.png"/><Relationship Id="rId3" Type="http://schemas.openxmlformats.org/officeDocument/2006/relationships/image" Target="../media/image289.png"/><Relationship Id="rId21" Type="http://schemas.openxmlformats.org/officeDocument/2006/relationships/image" Target="../media/image441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437.png"/><Relationship Id="rId25" Type="http://schemas.openxmlformats.org/officeDocument/2006/relationships/image" Target="../media/image444.png"/><Relationship Id="rId2" Type="http://schemas.openxmlformats.org/officeDocument/2006/relationships/image" Target="../media/image117.png"/><Relationship Id="rId16" Type="http://schemas.openxmlformats.org/officeDocument/2006/relationships/image" Target="../media/image436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443.png"/><Relationship Id="rId5" Type="http://schemas.openxmlformats.org/officeDocument/2006/relationships/image" Target="../media/image284.png"/><Relationship Id="rId15" Type="http://schemas.openxmlformats.org/officeDocument/2006/relationships/image" Target="../media/image435.png"/><Relationship Id="rId23" Type="http://schemas.openxmlformats.org/officeDocument/2006/relationships/image" Target="../media/image68.png"/><Relationship Id="rId10" Type="http://schemas.openxmlformats.org/officeDocument/2006/relationships/image" Target="../media/image58.png"/><Relationship Id="rId19" Type="http://schemas.openxmlformats.org/officeDocument/2006/relationships/image" Target="../media/image439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442.png"/><Relationship Id="rId27" Type="http://schemas.openxmlformats.org/officeDocument/2006/relationships/image" Target="../media/image4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51.png"/><Relationship Id="rId3" Type="http://schemas.openxmlformats.org/officeDocument/2006/relationships/image" Target="../media/image289.png"/><Relationship Id="rId21" Type="http://schemas.openxmlformats.org/officeDocument/2006/relationships/image" Target="../media/image454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450.png"/><Relationship Id="rId25" Type="http://schemas.openxmlformats.org/officeDocument/2006/relationships/image" Target="../media/image68.png"/><Relationship Id="rId2" Type="http://schemas.openxmlformats.org/officeDocument/2006/relationships/image" Target="../media/image447.png"/><Relationship Id="rId16" Type="http://schemas.openxmlformats.org/officeDocument/2006/relationships/image" Target="../media/image449.png"/><Relationship Id="rId20" Type="http://schemas.openxmlformats.org/officeDocument/2006/relationships/image" Target="../media/image4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457.png"/><Relationship Id="rId5" Type="http://schemas.openxmlformats.org/officeDocument/2006/relationships/image" Target="../media/image284.png"/><Relationship Id="rId15" Type="http://schemas.openxmlformats.org/officeDocument/2006/relationships/image" Target="../media/image448.png"/><Relationship Id="rId23" Type="http://schemas.openxmlformats.org/officeDocument/2006/relationships/image" Target="../media/image456.png"/><Relationship Id="rId10" Type="http://schemas.openxmlformats.org/officeDocument/2006/relationships/image" Target="../media/image58.png"/><Relationship Id="rId19" Type="http://schemas.openxmlformats.org/officeDocument/2006/relationships/image" Target="../media/image452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4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60.png"/><Relationship Id="rId26" Type="http://schemas.openxmlformats.org/officeDocument/2006/relationships/image" Target="../media/image467.png"/><Relationship Id="rId3" Type="http://schemas.openxmlformats.org/officeDocument/2006/relationships/image" Target="../media/image289.png"/><Relationship Id="rId21" Type="http://schemas.openxmlformats.org/officeDocument/2006/relationships/image" Target="../media/image463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459.png"/><Relationship Id="rId25" Type="http://schemas.openxmlformats.org/officeDocument/2006/relationships/image" Target="../media/image466.png"/><Relationship Id="rId2" Type="http://schemas.openxmlformats.org/officeDocument/2006/relationships/image" Target="../media/image307.png"/><Relationship Id="rId16" Type="http://schemas.openxmlformats.org/officeDocument/2006/relationships/image" Target="../media/image458.png"/><Relationship Id="rId20" Type="http://schemas.openxmlformats.org/officeDocument/2006/relationships/image" Target="../media/image462.png"/><Relationship Id="rId29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465.png"/><Relationship Id="rId5" Type="http://schemas.openxmlformats.org/officeDocument/2006/relationships/image" Target="../media/image284.png"/><Relationship Id="rId15" Type="http://schemas.openxmlformats.org/officeDocument/2006/relationships/image" Target="../media/image448.png"/><Relationship Id="rId23" Type="http://schemas.openxmlformats.org/officeDocument/2006/relationships/image" Target="../media/image68.png"/><Relationship Id="rId28" Type="http://schemas.openxmlformats.org/officeDocument/2006/relationships/image" Target="../media/image469.png"/><Relationship Id="rId10" Type="http://schemas.openxmlformats.org/officeDocument/2006/relationships/image" Target="../media/image58.png"/><Relationship Id="rId19" Type="http://schemas.openxmlformats.org/officeDocument/2006/relationships/image" Target="../media/image461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464.png"/><Relationship Id="rId27" Type="http://schemas.openxmlformats.org/officeDocument/2006/relationships/image" Target="../media/image468.png"/><Relationship Id="rId30" Type="http://schemas.openxmlformats.org/officeDocument/2006/relationships/image" Target="../media/image4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76.png"/><Relationship Id="rId26" Type="http://schemas.openxmlformats.org/officeDocument/2006/relationships/image" Target="../media/image483.png"/><Relationship Id="rId3" Type="http://schemas.openxmlformats.org/officeDocument/2006/relationships/image" Target="../media/image289.png"/><Relationship Id="rId21" Type="http://schemas.openxmlformats.org/officeDocument/2006/relationships/image" Target="../media/image479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475.png"/><Relationship Id="rId25" Type="http://schemas.openxmlformats.org/officeDocument/2006/relationships/image" Target="../media/image482.png"/><Relationship Id="rId2" Type="http://schemas.openxmlformats.org/officeDocument/2006/relationships/image" Target="../media/image472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481.png"/><Relationship Id="rId5" Type="http://schemas.openxmlformats.org/officeDocument/2006/relationships/image" Target="../media/image284.png"/><Relationship Id="rId15" Type="http://schemas.openxmlformats.org/officeDocument/2006/relationships/image" Target="../media/image473.png"/><Relationship Id="rId23" Type="http://schemas.openxmlformats.org/officeDocument/2006/relationships/image" Target="../media/image480.png"/><Relationship Id="rId10" Type="http://schemas.openxmlformats.org/officeDocument/2006/relationships/image" Target="../media/image58.png"/><Relationship Id="rId19" Type="http://schemas.openxmlformats.org/officeDocument/2006/relationships/image" Target="../media/image477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87.png"/><Relationship Id="rId26" Type="http://schemas.openxmlformats.org/officeDocument/2006/relationships/image" Target="../media/image483.png"/><Relationship Id="rId3" Type="http://schemas.openxmlformats.org/officeDocument/2006/relationships/image" Target="../media/image289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486.png"/><Relationship Id="rId25" Type="http://schemas.openxmlformats.org/officeDocument/2006/relationships/image" Target="../media/image493.png"/><Relationship Id="rId2" Type="http://schemas.openxmlformats.org/officeDocument/2006/relationships/image" Target="../media/image160.png"/><Relationship Id="rId16" Type="http://schemas.openxmlformats.org/officeDocument/2006/relationships/image" Target="../media/image485.png"/><Relationship Id="rId20" Type="http://schemas.openxmlformats.org/officeDocument/2006/relationships/image" Target="../media/image489.png"/><Relationship Id="rId29" Type="http://schemas.openxmlformats.org/officeDocument/2006/relationships/image" Target="../media/image4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492.png"/><Relationship Id="rId5" Type="http://schemas.openxmlformats.org/officeDocument/2006/relationships/image" Target="../media/image284.png"/><Relationship Id="rId15" Type="http://schemas.openxmlformats.org/officeDocument/2006/relationships/image" Target="../media/image484.png"/><Relationship Id="rId23" Type="http://schemas.openxmlformats.org/officeDocument/2006/relationships/image" Target="../media/image491.png"/><Relationship Id="rId28" Type="http://schemas.openxmlformats.org/officeDocument/2006/relationships/image" Target="../media/image495.png"/><Relationship Id="rId10" Type="http://schemas.openxmlformats.org/officeDocument/2006/relationships/image" Target="../media/image58.png"/><Relationship Id="rId19" Type="http://schemas.openxmlformats.org/officeDocument/2006/relationships/image" Target="../media/image488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490.png"/><Relationship Id="rId27" Type="http://schemas.openxmlformats.org/officeDocument/2006/relationships/image" Target="../media/image494.png"/><Relationship Id="rId30" Type="http://schemas.openxmlformats.org/officeDocument/2006/relationships/image" Target="../media/image4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6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72.png"/><Relationship Id="rId2" Type="http://schemas.openxmlformats.org/officeDocument/2006/relationships/image" Target="../media/image69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70.png"/><Relationship Id="rId15" Type="http://schemas.openxmlformats.org/officeDocument/2006/relationships/image" Target="../media/image64.png"/><Relationship Id="rId10" Type="http://schemas.openxmlformats.org/officeDocument/2006/relationships/image" Target="../media/image55.png"/><Relationship Id="rId19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502.png"/><Relationship Id="rId26" Type="http://schemas.openxmlformats.org/officeDocument/2006/relationships/image" Target="../media/image509.png"/><Relationship Id="rId3" Type="http://schemas.openxmlformats.org/officeDocument/2006/relationships/image" Target="../media/image289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501.png"/><Relationship Id="rId25" Type="http://schemas.openxmlformats.org/officeDocument/2006/relationships/image" Target="../media/image508.png"/><Relationship Id="rId2" Type="http://schemas.openxmlformats.org/officeDocument/2006/relationships/image" Target="../media/image498.png"/><Relationship Id="rId16" Type="http://schemas.openxmlformats.org/officeDocument/2006/relationships/image" Target="../media/image500.png"/><Relationship Id="rId20" Type="http://schemas.openxmlformats.org/officeDocument/2006/relationships/image" Target="../media/image5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507.png"/><Relationship Id="rId5" Type="http://schemas.openxmlformats.org/officeDocument/2006/relationships/image" Target="../media/image284.png"/><Relationship Id="rId15" Type="http://schemas.openxmlformats.org/officeDocument/2006/relationships/image" Target="../media/image499.png"/><Relationship Id="rId23" Type="http://schemas.openxmlformats.org/officeDocument/2006/relationships/image" Target="../media/image506.png"/><Relationship Id="rId10" Type="http://schemas.openxmlformats.org/officeDocument/2006/relationships/image" Target="../media/image58.png"/><Relationship Id="rId19" Type="http://schemas.openxmlformats.org/officeDocument/2006/relationships/image" Target="../media/image503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5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513.png"/><Relationship Id="rId3" Type="http://schemas.openxmlformats.org/officeDocument/2006/relationships/image" Target="../media/image289.png"/><Relationship Id="rId21" Type="http://schemas.openxmlformats.org/officeDocument/2006/relationships/image" Target="../media/image516.png"/><Relationship Id="rId7" Type="http://schemas.openxmlformats.org/officeDocument/2006/relationships/image" Target="../media/image55.png"/><Relationship Id="rId12" Type="http://schemas.openxmlformats.org/officeDocument/2006/relationships/image" Target="../media/image291.png"/><Relationship Id="rId17" Type="http://schemas.openxmlformats.org/officeDocument/2006/relationships/image" Target="../media/image512.png"/><Relationship Id="rId25" Type="http://schemas.openxmlformats.org/officeDocument/2006/relationships/image" Target="../media/image520.png"/><Relationship Id="rId2" Type="http://schemas.openxmlformats.org/officeDocument/2006/relationships/image" Target="../media/image265.png"/><Relationship Id="rId16" Type="http://schemas.openxmlformats.org/officeDocument/2006/relationships/image" Target="../media/image511.png"/><Relationship Id="rId20" Type="http://schemas.openxmlformats.org/officeDocument/2006/relationships/image" Target="../media/image5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519.png"/><Relationship Id="rId5" Type="http://schemas.openxmlformats.org/officeDocument/2006/relationships/image" Target="../media/image284.png"/><Relationship Id="rId15" Type="http://schemas.openxmlformats.org/officeDocument/2006/relationships/image" Target="../media/image510.png"/><Relationship Id="rId23" Type="http://schemas.openxmlformats.org/officeDocument/2006/relationships/image" Target="../media/image518.png"/><Relationship Id="rId10" Type="http://schemas.openxmlformats.org/officeDocument/2006/relationships/image" Target="../media/image58.png"/><Relationship Id="rId19" Type="http://schemas.openxmlformats.org/officeDocument/2006/relationships/image" Target="../media/image514.png"/><Relationship Id="rId4" Type="http://schemas.openxmlformats.org/officeDocument/2006/relationships/image" Target="../media/image29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517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528.png"/><Relationship Id="rId26" Type="http://schemas.openxmlformats.org/officeDocument/2006/relationships/image" Target="../media/image536.png"/><Relationship Id="rId3" Type="http://schemas.openxmlformats.org/officeDocument/2006/relationships/image" Target="../media/image289.png"/><Relationship Id="rId21" Type="http://schemas.openxmlformats.org/officeDocument/2006/relationships/image" Target="../media/image531.png"/><Relationship Id="rId34" Type="http://schemas.openxmlformats.org/officeDocument/2006/relationships/image" Target="../media/image544.png"/><Relationship Id="rId7" Type="http://schemas.openxmlformats.org/officeDocument/2006/relationships/image" Target="../media/image55.png"/><Relationship Id="rId12" Type="http://schemas.openxmlformats.org/officeDocument/2006/relationships/image" Target="../media/image523.png"/><Relationship Id="rId17" Type="http://schemas.openxmlformats.org/officeDocument/2006/relationships/image" Target="../media/image527.png"/><Relationship Id="rId25" Type="http://schemas.openxmlformats.org/officeDocument/2006/relationships/image" Target="../media/image535.png"/><Relationship Id="rId33" Type="http://schemas.openxmlformats.org/officeDocument/2006/relationships/image" Target="../media/image543.png"/><Relationship Id="rId2" Type="http://schemas.openxmlformats.org/officeDocument/2006/relationships/image" Target="../media/image521.png"/><Relationship Id="rId16" Type="http://schemas.openxmlformats.org/officeDocument/2006/relationships/image" Target="../media/image526.png"/><Relationship Id="rId20" Type="http://schemas.openxmlformats.org/officeDocument/2006/relationships/image" Target="../media/image530.png"/><Relationship Id="rId29" Type="http://schemas.openxmlformats.org/officeDocument/2006/relationships/image" Target="../media/image5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285.png"/><Relationship Id="rId24" Type="http://schemas.openxmlformats.org/officeDocument/2006/relationships/image" Target="../media/image534.png"/><Relationship Id="rId32" Type="http://schemas.openxmlformats.org/officeDocument/2006/relationships/image" Target="../media/image542.png"/><Relationship Id="rId5" Type="http://schemas.openxmlformats.org/officeDocument/2006/relationships/image" Target="../media/image522.png"/><Relationship Id="rId15" Type="http://schemas.openxmlformats.org/officeDocument/2006/relationships/image" Target="../media/image525.png"/><Relationship Id="rId23" Type="http://schemas.openxmlformats.org/officeDocument/2006/relationships/image" Target="../media/image533.png"/><Relationship Id="rId28" Type="http://schemas.openxmlformats.org/officeDocument/2006/relationships/image" Target="../media/image538.png"/><Relationship Id="rId36" Type="http://schemas.openxmlformats.org/officeDocument/2006/relationships/image" Target="../media/image546.png"/><Relationship Id="rId10" Type="http://schemas.openxmlformats.org/officeDocument/2006/relationships/image" Target="../media/image58.png"/><Relationship Id="rId19" Type="http://schemas.openxmlformats.org/officeDocument/2006/relationships/image" Target="../media/image529.png"/><Relationship Id="rId31" Type="http://schemas.openxmlformats.org/officeDocument/2006/relationships/image" Target="../media/image541.png"/><Relationship Id="rId4" Type="http://schemas.openxmlformats.org/officeDocument/2006/relationships/image" Target="../media/image283.png"/><Relationship Id="rId9" Type="http://schemas.openxmlformats.org/officeDocument/2006/relationships/image" Target="../media/image57.png"/><Relationship Id="rId14" Type="http://schemas.openxmlformats.org/officeDocument/2006/relationships/image" Target="../media/image524.png"/><Relationship Id="rId22" Type="http://schemas.openxmlformats.org/officeDocument/2006/relationships/image" Target="../media/image532.png"/><Relationship Id="rId27" Type="http://schemas.openxmlformats.org/officeDocument/2006/relationships/image" Target="../media/image537.png"/><Relationship Id="rId30" Type="http://schemas.openxmlformats.org/officeDocument/2006/relationships/image" Target="../media/image540.png"/><Relationship Id="rId35" Type="http://schemas.openxmlformats.org/officeDocument/2006/relationships/image" Target="../media/image545.png"/><Relationship Id="rId8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48.png"/><Relationship Id="rId7" Type="http://schemas.openxmlformats.org/officeDocument/2006/relationships/image" Target="../media/image40.png"/><Relationship Id="rId12" Type="http://schemas.openxmlformats.org/officeDocument/2006/relationships/image" Target="../media/image551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550.png"/><Relationship Id="rId5" Type="http://schemas.openxmlformats.org/officeDocument/2006/relationships/image" Target="../media/image38.png"/><Relationship Id="rId10" Type="http://schemas.openxmlformats.org/officeDocument/2006/relationships/image" Target="../media/image549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561.png"/><Relationship Id="rId26" Type="http://schemas.openxmlformats.org/officeDocument/2006/relationships/image" Target="../media/image569.png"/><Relationship Id="rId3" Type="http://schemas.openxmlformats.org/officeDocument/2006/relationships/image" Target="../media/image553.png"/><Relationship Id="rId21" Type="http://schemas.openxmlformats.org/officeDocument/2006/relationships/image" Target="../media/image564.png"/><Relationship Id="rId7" Type="http://schemas.openxmlformats.org/officeDocument/2006/relationships/image" Target="../media/image55.png"/><Relationship Id="rId12" Type="http://schemas.openxmlformats.org/officeDocument/2006/relationships/image" Target="../media/image557.png"/><Relationship Id="rId17" Type="http://schemas.openxmlformats.org/officeDocument/2006/relationships/image" Target="../media/image560.png"/><Relationship Id="rId25" Type="http://schemas.openxmlformats.org/officeDocument/2006/relationships/image" Target="../media/image568.png"/><Relationship Id="rId2" Type="http://schemas.openxmlformats.org/officeDocument/2006/relationships/image" Target="../media/image552.png"/><Relationship Id="rId16" Type="http://schemas.openxmlformats.org/officeDocument/2006/relationships/image" Target="../media/image64.png"/><Relationship Id="rId20" Type="http://schemas.openxmlformats.org/officeDocument/2006/relationships/image" Target="../media/image5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56.png"/><Relationship Id="rId24" Type="http://schemas.openxmlformats.org/officeDocument/2006/relationships/image" Target="../media/image567.png"/><Relationship Id="rId5" Type="http://schemas.openxmlformats.org/officeDocument/2006/relationships/image" Target="../media/image555.png"/><Relationship Id="rId15" Type="http://schemas.openxmlformats.org/officeDocument/2006/relationships/image" Target="../media/image559.png"/><Relationship Id="rId23" Type="http://schemas.openxmlformats.org/officeDocument/2006/relationships/image" Target="../media/image566.png"/><Relationship Id="rId10" Type="http://schemas.openxmlformats.org/officeDocument/2006/relationships/image" Target="../media/image58.png"/><Relationship Id="rId19" Type="http://schemas.openxmlformats.org/officeDocument/2006/relationships/image" Target="../media/image562.png"/><Relationship Id="rId4" Type="http://schemas.openxmlformats.org/officeDocument/2006/relationships/image" Target="../media/image554.png"/><Relationship Id="rId9" Type="http://schemas.openxmlformats.org/officeDocument/2006/relationships/image" Target="../media/image57.png"/><Relationship Id="rId14" Type="http://schemas.openxmlformats.org/officeDocument/2006/relationships/image" Target="../media/image558.png"/><Relationship Id="rId22" Type="http://schemas.openxmlformats.org/officeDocument/2006/relationships/image" Target="../media/image5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0.png"/><Relationship Id="rId18" Type="http://schemas.openxmlformats.org/officeDocument/2006/relationships/image" Target="../media/image573.png"/><Relationship Id="rId3" Type="http://schemas.openxmlformats.org/officeDocument/2006/relationships/image" Target="../media/image553.png"/><Relationship Id="rId21" Type="http://schemas.openxmlformats.org/officeDocument/2006/relationships/image" Target="../media/image576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17" Type="http://schemas.openxmlformats.org/officeDocument/2006/relationships/image" Target="../media/image572.png"/><Relationship Id="rId25" Type="http://schemas.openxmlformats.org/officeDocument/2006/relationships/image" Target="../media/image557.png"/><Relationship Id="rId2" Type="http://schemas.openxmlformats.org/officeDocument/2006/relationships/image" Target="../media/image265.png"/><Relationship Id="rId16" Type="http://schemas.openxmlformats.org/officeDocument/2006/relationships/image" Target="../media/image571.png"/><Relationship Id="rId20" Type="http://schemas.openxmlformats.org/officeDocument/2006/relationships/image" Target="../media/image5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56.png"/><Relationship Id="rId24" Type="http://schemas.openxmlformats.org/officeDocument/2006/relationships/image" Target="../media/image579.png"/><Relationship Id="rId5" Type="http://schemas.openxmlformats.org/officeDocument/2006/relationships/image" Target="../media/image555.png"/><Relationship Id="rId15" Type="http://schemas.openxmlformats.org/officeDocument/2006/relationships/image" Target="../media/image560.png"/><Relationship Id="rId23" Type="http://schemas.openxmlformats.org/officeDocument/2006/relationships/image" Target="../media/image578.png"/><Relationship Id="rId10" Type="http://schemas.openxmlformats.org/officeDocument/2006/relationships/image" Target="../media/image58.png"/><Relationship Id="rId19" Type="http://schemas.openxmlformats.org/officeDocument/2006/relationships/image" Target="../media/image574.png"/><Relationship Id="rId4" Type="http://schemas.openxmlformats.org/officeDocument/2006/relationships/image" Target="../media/image554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57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586.png"/><Relationship Id="rId3" Type="http://schemas.openxmlformats.org/officeDocument/2006/relationships/image" Target="../media/image580.png"/><Relationship Id="rId21" Type="http://schemas.openxmlformats.org/officeDocument/2006/relationships/image" Target="../media/image589.png"/><Relationship Id="rId7" Type="http://schemas.openxmlformats.org/officeDocument/2006/relationships/image" Target="../media/image55.png"/><Relationship Id="rId12" Type="http://schemas.openxmlformats.org/officeDocument/2006/relationships/image" Target="../media/image582.png"/><Relationship Id="rId17" Type="http://schemas.openxmlformats.org/officeDocument/2006/relationships/image" Target="../media/image585.png"/><Relationship Id="rId2" Type="http://schemas.openxmlformats.org/officeDocument/2006/relationships/image" Target="../media/image265.png"/><Relationship Id="rId16" Type="http://schemas.openxmlformats.org/officeDocument/2006/relationships/image" Target="../media/image584.png"/><Relationship Id="rId20" Type="http://schemas.openxmlformats.org/officeDocument/2006/relationships/image" Target="../media/image5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56.png"/><Relationship Id="rId5" Type="http://schemas.openxmlformats.org/officeDocument/2006/relationships/image" Target="../media/image555.png"/><Relationship Id="rId15" Type="http://schemas.openxmlformats.org/officeDocument/2006/relationships/image" Target="../media/image64.png"/><Relationship Id="rId23" Type="http://schemas.openxmlformats.org/officeDocument/2006/relationships/image" Target="../media/image591.png"/><Relationship Id="rId10" Type="http://schemas.openxmlformats.org/officeDocument/2006/relationships/image" Target="../media/image58.png"/><Relationship Id="rId19" Type="http://schemas.openxmlformats.org/officeDocument/2006/relationships/image" Target="../media/image587.png"/><Relationship Id="rId4" Type="http://schemas.openxmlformats.org/officeDocument/2006/relationships/image" Target="../media/image581.png"/><Relationship Id="rId9" Type="http://schemas.openxmlformats.org/officeDocument/2006/relationships/image" Target="../media/image57.png"/><Relationship Id="rId14" Type="http://schemas.openxmlformats.org/officeDocument/2006/relationships/image" Target="../media/image583.png"/><Relationship Id="rId22" Type="http://schemas.openxmlformats.org/officeDocument/2006/relationships/image" Target="../media/image5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594.png"/><Relationship Id="rId3" Type="http://schemas.openxmlformats.org/officeDocument/2006/relationships/image" Target="../media/image580.png"/><Relationship Id="rId21" Type="http://schemas.openxmlformats.org/officeDocument/2006/relationships/image" Target="../media/image597.png"/><Relationship Id="rId7" Type="http://schemas.openxmlformats.org/officeDocument/2006/relationships/image" Target="../media/image55.png"/><Relationship Id="rId12" Type="http://schemas.openxmlformats.org/officeDocument/2006/relationships/image" Target="../media/image582.png"/><Relationship Id="rId17" Type="http://schemas.openxmlformats.org/officeDocument/2006/relationships/image" Target="../media/image593.png"/><Relationship Id="rId2" Type="http://schemas.openxmlformats.org/officeDocument/2006/relationships/image" Target="../media/image265.png"/><Relationship Id="rId16" Type="http://schemas.openxmlformats.org/officeDocument/2006/relationships/image" Target="../media/image592.png"/><Relationship Id="rId20" Type="http://schemas.openxmlformats.org/officeDocument/2006/relationships/image" Target="../media/image5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56.png"/><Relationship Id="rId5" Type="http://schemas.openxmlformats.org/officeDocument/2006/relationships/image" Target="../media/image555.png"/><Relationship Id="rId15" Type="http://schemas.openxmlformats.org/officeDocument/2006/relationships/image" Target="../media/image584.png"/><Relationship Id="rId23" Type="http://schemas.openxmlformats.org/officeDocument/2006/relationships/image" Target="../media/image599.png"/><Relationship Id="rId10" Type="http://schemas.openxmlformats.org/officeDocument/2006/relationships/image" Target="../media/image58.png"/><Relationship Id="rId19" Type="http://schemas.openxmlformats.org/officeDocument/2006/relationships/image" Target="../media/image595.png"/><Relationship Id="rId4" Type="http://schemas.openxmlformats.org/officeDocument/2006/relationships/image" Target="../media/image581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Relationship Id="rId22" Type="http://schemas.openxmlformats.org/officeDocument/2006/relationships/image" Target="../media/image5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03.png"/><Relationship Id="rId3" Type="http://schemas.openxmlformats.org/officeDocument/2006/relationships/image" Target="../media/image580.png"/><Relationship Id="rId7" Type="http://schemas.openxmlformats.org/officeDocument/2006/relationships/image" Target="../media/image55.png"/><Relationship Id="rId12" Type="http://schemas.openxmlformats.org/officeDocument/2006/relationships/image" Target="../media/image582.png"/><Relationship Id="rId17" Type="http://schemas.openxmlformats.org/officeDocument/2006/relationships/image" Target="../media/image602.png"/><Relationship Id="rId2" Type="http://schemas.openxmlformats.org/officeDocument/2006/relationships/image" Target="../media/image77.png"/><Relationship Id="rId16" Type="http://schemas.openxmlformats.org/officeDocument/2006/relationships/image" Target="../media/image6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56.png"/><Relationship Id="rId5" Type="http://schemas.openxmlformats.org/officeDocument/2006/relationships/image" Target="../media/image555.png"/><Relationship Id="rId1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581.png"/><Relationship Id="rId9" Type="http://schemas.openxmlformats.org/officeDocument/2006/relationships/image" Target="../media/image57.png"/><Relationship Id="rId14" Type="http://schemas.openxmlformats.org/officeDocument/2006/relationships/image" Target="../media/image6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6.png"/><Relationship Id="rId3" Type="http://schemas.openxmlformats.org/officeDocument/2006/relationships/image" Target="../media/image605.png"/><Relationship Id="rId7" Type="http://schemas.openxmlformats.org/officeDocument/2006/relationships/image" Target="../media/image607.png"/><Relationship Id="rId12" Type="http://schemas.openxmlformats.org/officeDocument/2006/relationships/image" Target="../media/image58.png"/><Relationship Id="rId17" Type="http://schemas.openxmlformats.org/officeDocument/2006/relationships/image" Target="../media/image610.svg"/><Relationship Id="rId2" Type="http://schemas.openxmlformats.org/officeDocument/2006/relationships/image" Target="../media/image604.png"/><Relationship Id="rId16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11" Type="http://schemas.openxmlformats.org/officeDocument/2006/relationships/image" Target="../media/image57.png"/><Relationship Id="rId5" Type="http://schemas.openxmlformats.org/officeDocument/2006/relationships/image" Target="../media/image58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606.png"/><Relationship Id="rId9" Type="http://schemas.openxmlformats.org/officeDocument/2006/relationships/image" Target="../media/image55.png"/><Relationship Id="rId14" Type="http://schemas.openxmlformats.org/officeDocument/2006/relationships/image" Target="../media/image6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80.png"/><Relationship Id="rId3" Type="http://schemas.openxmlformats.org/officeDocument/2006/relationships/image" Target="../media/image60.png"/><Relationship Id="rId21" Type="http://schemas.openxmlformats.org/officeDocument/2006/relationships/image" Target="../media/image8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79.png"/><Relationship Id="rId2" Type="http://schemas.openxmlformats.org/officeDocument/2006/relationships/image" Target="../media/image76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77.png"/><Relationship Id="rId15" Type="http://schemas.openxmlformats.org/officeDocument/2006/relationships/image" Target="../media/image64.png"/><Relationship Id="rId23" Type="http://schemas.openxmlformats.org/officeDocument/2006/relationships/image" Target="../media/image85.png"/><Relationship Id="rId10" Type="http://schemas.openxmlformats.org/officeDocument/2006/relationships/image" Target="../media/image55.png"/><Relationship Id="rId19" Type="http://schemas.openxmlformats.org/officeDocument/2006/relationships/image" Target="../media/image81.png"/><Relationship Id="rId4" Type="http://schemas.openxmlformats.org/officeDocument/2006/relationships/image" Target="../media/image6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8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12" Type="http://schemas.openxmlformats.org/officeDocument/2006/relationships/image" Target="../media/image621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5.png"/><Relationship Id="rId11" Type="http://schemas.openxmlformats.org/officeDocument/2006/relationships/image" Target="../media/image620.png"/><Relationship Id="rId5" Type="http://schemas.openxmlformats.org/officeDocument/2006/relationships/image" Target="../media/image614.png"/><Relationship Id="rId10" Type="http://schemas.openxmlformats.org/officeDocument/2006/relationships/image" Target="../media/image619.png"/><Relationship Id="rId4" Type="http://schemas.openxmlformats.org/officeDocument/2006/relationships/image" Target="../media/image613.png"/><Relationship Id="rId9" Type="http://schemas.openxmlformats.org/officeDocument/2006/relationships/image" Target="../media/image6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90.png"/><Relationship Id="rId3" Type="http://schemas.openxmlformats.org/officeDocument/2006/relationships/image" Target="../media/image60.png"/><Relationship Id="rId21" Type="http://schemas.openxmlformats.org/officeDocument/2006/relationships/image" Target="../media/image93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9.png"/><Relationship Id="rId2" Type="http://schemas.openxmlformats.org/officeDocument/2006/relationships/image" Target="../media/image86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4.png"/><Relationship Id="rId10" Type="http://schemas.openxmlformats.org/officeDocument/2006/relationships/image" Target="../media/image56.png"/><Relationship Id="rId19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55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98.png"/><Relationship Id="rId3" Type="http://schemas.openxmlformats.org/officeDocument/2006/relationships/image" Target="../media/image51.png"/><Relationship Id="rId21" Type="http://schemas.openxmlformats.org/officeDocument/2006/relationships/image" Target="../media/image68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97.png"/><Relationship Id="rId2" Type="http://schemas.openxmlformats.org/officeDocument/2006/relationships/image" Target="../media/image94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95.png"/><Relationship Id="rId15" Type="http://schemas.openxmlformats.org/officeDocument/2006/relationships/image" Target="../media/image64.png"/><Relationship Id="rId10" Type="http://schemas.openxmlformats.org/officeDocument/2006/relationships/image" Target="../media/image56.png"/><Relationship Id="rId19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55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107.png"/><Relationship Id="rId3" Type="http://schemas.openxmlformats.org/officeDocument/2006/relationships/image" Target="../media/image102.png"/><Relationship Id="rId21" Type="http://schemas.openxmlformats.org/officeDocument/2006/relationships/image" Target="../media/image110.png"/><Relationship Id="rId7" Type="http://schemas.openxmlformats.org/officeDocument/2006/relationships/image" Target="../media/image104.png"/><Relationship Id="rId12" Type="http://schemas.openxmlformats.org/officeDocument/2006/relationships/image" Target="../media/image57.png"/><Relationship Id="rId17" Type="http://schemas.openxmlformats.org/officeDocument/2006/relationships/image" Target="../media/image106.png"/><Relationship Id="rId2" Type="http://schemas.openxmlformats.org/officeDocument/2006/relationships/image" Target="../media/image101.png"/><Relationship Id="rId16" Type="http://schemas.openxmlformats.org/officeDocument/2006/relationships/image" Target="../media/image64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56.png"/><Relationship Id="rId5" Type="http://schemas.openxmlformats.org/officeDocument/2006/relationships/image" Target="../media/image77.png"/><Relationship Id="rId15" Type="http://schemas.openxmlformats.org/officeDocument/2006/relationships/image" Target="../media/image105.png"/><Relationship Id="rId10" Type="http://schemas.openxmlformats.org/officeDocument/2006/relationships/image" Target="../media/image55.png"/><Relationship Id="rId19" Type="http://schemas.openxmlformats.org/officeDocument/2006/relationships/image" Target="../media/image108.png"/><Relationship Id="rId4" Type="http://schemas.openxmlformats.org/officeDocument/2006/relationships/image" Target="../media/image6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668703"/>
            <a:ext cx="18285714" cy="1617012"/>
            <a:chOff x="0" y="8668703"/>
            <a:chExt cx="18285714" cy="1617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4070" y="2321590"/>
            <a:ext cx="11460705" cy="13912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5449" y="878787"/>
            <a:ext cx="2061641" cy="6474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5800" y="1142473"/>
            <a:ext cx="326281" cy="1876040"/>
            <a:chOff x="2995800" y="1142473"/>
            <a:chExt cx="326281" cy="187604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26455" y="1191792"/>
              <a:ext cx="23687" cy="1790476"/>
              <a:chOff x="3026455" y="1191792"/>
              <a:chExt cx="23687" cy="1790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1600000">
                <a:off x="3026455" y="1191792"/>
                <a:ext cx="23687" cy="179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95800" y="1142473"/>
              <a:ext cx="84997" cy="84997"/>
              <a:chOff x="2995800" y="1142473"/>
              <a:chExt cx="84997" cy="849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995800" y="1142473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02258" y="2946432"/>
              <a:ext cx="72081" cy="72081"/>
              <a:chOff x="3002258" y="2946432"/>
              <a:chExt cx="72081" cy="720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02258" y="2946432"/>
                <a:ext cx="72081" cy="720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168347" y="1048454"/>
              <a:ext cx="23687" cy="283783"/>
              <a:chOff x="3168347" y="1048454"/>
              <a:chExt cx="23687" cy="2837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3168347" y="1048454"/>
                <a:ext cx="23687" cy="28378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168347" y="2842697"/>
              <a:ext cx="23687" cy="283783"/>
              <a:chOff x="3168347" y="2842697"/>
              <a:chExt cx="23687" cy="283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3168347" y="2842697"/>
                <a:ext cx="23687" cy="28378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317320" y="-3581816"/>
            <a:ext cx="9524" cy="9530159"/>
            <a:chOff x="10317320" y="-3581816"/>
            <a:chExt cx="9524" cy="9530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317320" y="-3581816"/>
              <a:ext cx="9524" cy="9530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77537" y="1010899"/>
            <a:ext cx="312377" cy="270532"/>
            <a:chOff x="14977537" y="1010899"/>
            <a:chExt cx="312377" cy="270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77537" y="1010899"/>
              <a:ext cx="312377" cy="270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84704" y="2940015"/>
            <a:ext cx="84997" cy="84997"/>
            <a:chOff x="15084704" y="2940015"/>
            <a:chExt cx="84997" cy="849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084704" y="2940015"/>
              <a:ext cx="84997" cy="849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56473" y="2851581"/>
            <a:ext cx="25397" cy="286772"/>
            <a:chOff x="14956473" y="2851581"/>
            <a:chExt cx="25397" cy="2867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4956473" y="2851581"/>
              <a:ext cx="25397" cy="286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17442" y="1183875"/>
            <a:ext cx="23687" cy="1790476"/>
            <a:chOff x="15117442" y="1183875"/>
            <a:chExt cx="23687" cy="17904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5117442" y="1183875"/>
              <a:ext cx="23687" cy="179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993535" y="9495085"/>
            <a:ext cx="495696" cy="250305"/>
            <a:chOff x="16993535" y="9495085"/>
            <a:chExt cx="495696" cy="2503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93535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61718" y="1147823"/>
            <a:ext cx="5557965" cy="216714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08178" y="614734"/>
            <a:ext cx="2814906" cy="68248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14604" y="1352007"/>
            <a:ext cx="2706421" cy="13912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0358" y="6557308"/>
            <a:ext cx="2110188" cy="2111394"/>
            <a:chOff x="720358" y="6557308"/>
            <a:chExt cx="2110188" cy="21113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0358" y="6557308"/>
              <a:ext cx="2110188" cy="21113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26166" y="6557308"/>
            <a:ext cx="2093147" cy="2111394"/>
            <a:chOff x="15526166" y="6557308"/>
            <a:chExt cx="2093147" cy="211139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26166" y="6557308"/>
              <a:ext cx="2093147" cy="21113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724432" y="3667446"/>
            <a:ext cx="10838600" cy="6596652"/>
            <a:chOff x="3724432" y="3667446"/>
            <a:chExt cx="10838600" cy="659665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24432" y="3667446"/>
              <a:ext cx="10838600" cy="65966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724432" y="4061832"/>
            <a:ext cx="10836851" cy="6233406"/>
            <a:chOff x="3724432" y="4061832"/>
            <a:chExt cx="10836851" cy="62334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24432" y="4061832"/>
              <a:ext cx="10836851" cy="6233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4927" y="145694"/>
            <a:ext cx="5503612" cy="146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528" y="0"/>
            <a:ext cx="3583151" cy="10452962"/>
            <a:chOff x="-138528" y="0"/>
            <a:chExt cx="3583151" cy="104529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8528" y="0"/>
              <a:ext cx="3583151" cy="104529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34735" y="1749487"/>
            <a:ext cx="8274968" cy="7199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89070" y="2710482"/>
            <a:ext cx="10199529" cy="3455693"/>
            <a:chOff x="4789070" y="2710482"/>
            <a:chExt cx="10199529" cy="34556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89070" y="2710482"/>
              <a:ext cx="10199529" cy="34556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89070" y="6322267"/>
            <a:ext cx="9164282" cy="3513384"/>
            <a:chOff x="4789070" y="6322267"/>
            <a:chExt cx="9164282" cy="35133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89070" y="6322267"/>
              <a:ext cx="9164282" cy="351338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59569" y="8461195"/>
            <a:ext cx="2027227" cy="57596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56465" y="5059049"/>
            <a:ext cx="2033627" cy="5759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432772" y="8667535"/>
            <a:ext cx="244690" cy="210434"/>
            <a:chOff x="14432772" y="8667535"/>
            <a:chExt cx="244690" cy="2104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4432772" y="8667535"/>
              <a:ext cx="244690" cy="2104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38718" y="5243609"/>
            <a:ext cx="244690" cy="210434"/>
            <a:chOff x="15138718" y="5243609"/>
            <a:chExt cx="244690" cy="2104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5138718" y="5243609"/>
              <a:ext cx="244690" cy="210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4927" y="145694"/>
            <a:ext cx="5503612" cy="146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528" y="0"/>
            <a:ext cx="3583151" cy="10341463"/>
            <a:chOff x="-138528" y="0"/>
            <a:chExt cx="3583151" cy="103414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8528" y="0"/>
              <a:ext cx="3583151" cy="1034146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49925" y="1764125"/>
            <a:ext cx="5733943" cy="7467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47068" y="2387677"/>
            <a:ext cx="10803494" cy="5973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08101" y="4971224"/>
            <a:ext cx="3685551" cy="2072323"/>
            <a:chOff x="4108101" y="4971224"/>
            <a:chExt cx="3685551" cy="20723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08101" y="4971224"/>
              <a:ext cx="3685551" cy="20723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02994" y="4508507"/>
            <a:ext cx="5276527" cy="3315335"/>
            <a:chOff x="8202994" y="4508507"/>
            <a:chExt cx="5276527" cy="33153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02994" y="4508507"/>
              <a:ext cx="5276527" cy="33153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50605" y="3851330"/>
            <a:ext cx="3679408" cy="4387528"/>
            <a:chOff x="13850605" y="3851330"/>
            <a:chExt cx="3679408" cy="43875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50605" y="3851330"/>
              <a:ext cx="3679408" cy="438752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37193" y="3396583"/>
            <a:ext cx="9372232" cy="5473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29972" y="8548944"/>
            <a:ext cx="1579776" cy="54703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51099" y="8548944"/>
            <a:ext cx="4237630" cy="54733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55533" y="8558236"/>
            <a:ext cx="3082682" cy="5470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21471" y="8731795"/>
            <a:ext cx="244690" cy="210434"/>
            <a:chOff x="4921471" y="8731795"/>
            <a:chExt cx="244690" cy="2104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21471" y="8731795"/>
              <a:ext cx="244690" cy="2104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33075" y="8712292"/>
            <a:ext cx="244690" cy="210434"/>
            <a:chOff x="8533075" y="8712292"/>
            <a:chExt cx="244690" cy="2104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33075" y="8712292"/>
              <a:ext cx="244690" cy="210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41662" y="8737602"/>
            <a:ext cx="244690" cy="210434"/>
            <a:chOff x="13941662" y="8737602"/>
            <a:chExt cx="244690" cy="21043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41662" y="8737602"/>
              <a:ext cx="244690" cy="21043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9FB072-21E0-4322-B872-57010E237B39}"/>
              </a:ext>
            </a:extLst>
          </p:cNvPr>
          <p:cNvGrpSpPr/>
          <p:nvPr/>
        </p:nvGrpSpPr>
        <p:grpSpPr>
          <a:xfrm>
            <a:off x="4347069" y="2914652"/>
            <a:ext cx="7043923" cy="603884"/>
            <a:chOff x="4347069" y="2828924"/>
            <a:chExt cx="7043923" cy="60388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5" cstate="print"/>
            <a:srcRect r="78447" b="-9144"/>
            <a:stretch/>
          </p:blipFill>
          <p:spPr>
            <a:xfrm>
              <a:off x="4347069" y="2835419"/>
              <a:ext cx="1367932" cy="597389"/>
            </a:xfrm>
            <a:prstGeom prst="rect">
              <a:avLst/>
            </a:prstGeom>
          </p:spPr>
        </p:pic>
        <p:pic>
          <p:nvPicPr>
            <p:cNvPr id="49" name="Object 27">
              <a:extLst>
                <a:ext uri="{FF2B5EF4-FFF2-40B4-BE49-F238E27FC236}">
                  <a16:creationId xmlns:a16="http://schemas.microsoft.com/office/drawing/2014/main" id="{11317C1E-C9BF-40A6-AEA5-4776EF170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/>
            <a:srcRect l="67373" r="14589" b="22253"/>
            <a:stretch/>
          </p:blipFill>
          <p:spPr>
            <a:xfrm>
              <a:off x="5681662" y="2843209"/>
              <a:ext cx="1143000" cy="428627"/>
            </a:xfrm>
            <a:prstGeom prst="rect">
              <a:avLst/>
            </a:prstGeom>
          </p:spPr>
        </p:pic>
        <p:pic>
          <p:nvPicPr>
            <p:cNvPr id="52" name="Object 45">
              <a:extLst>
                <a:ext uri="{FF2B5EF4-FFF2-40B4-BE49-F238E27FC236}">
                  <a16:creationId xmlns:a16="http://schemas.microsoft.com/office/drawing/2014/main" id="{C05BB94D-2A79-4E69-80E3-712C18696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/>
            <a:srcRect l="29374" r="-1532" b="19774"/>
            <a:stretch/>
          </p:blipFill>
          <p:spPr>
            <a:xfrm>
              <a:off x="6811280" y="2828924"/>
              <a:ext cx="4579712" cy="4391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4927" y="145694"/>
            <a:ext cx="5503612" cy="146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528" y="0"/>
            <a:ext cx="3583151" cy="10466899"/>
            <a:chOff x="-138528" y="0"/>
            <a:chExt cx="3583151" cy="104668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8528" y="0"/>
              <a:ext cx="3583151" cy="104668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49925" y="1764125"/>
            <a:ext cx="5733950" cy="746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49210" y="4390375"/>
            <a:ext cx="5521307" cy="4004788"/>
            <a:chOff x="3949210" y="4390375"/>
            <a:chExt cx="5521307" cy="40047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49210" y="4390375"/>
              <a:ext cx="5521307" cy="400478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47068" y="2349582"/>
            <a:ext cx="5543293" cy="547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83972" y="4024287"/>
            <a:ext cx="7533432" cy="5190476"/>
            <a:chOff x="9783972" y="4024287"/>
            <a:chExt cx="7533432" cy="519047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783972" y="4024287"/>
              <a:ext cx="7524911" cy="5185149"/>
              <a:chOff x="9783972" y="4024287"/>
              <a:chExt cx="7524911" cy="51851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783972" y="4024287"/>
                <a:ext cx="7524911" cy="518514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260261" y="5128583"/>
              <a:ext cx="5048622" cy="4080853"/>
              <a:chOff x="12260261" y="5128583"/>
              <a:chExt cx="5048622" cy="408085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260261" y="5128583"/>
                <a:ext cx="5048622" cy="4080853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38484" y="9374909"/>
            <a:ext cx="4229395" cy="5473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720456" y="9557762"/>
            <a:ext cx="244690" cy="210434"/>
            <a:chOff x="4720456" y="9557762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20456" y="9557762"/>
              <a:ext cx="244690" cy="21043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77144" y="9374906"/>
            <a:ext cx="3710399" cy="54703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59105" y="9557762"/>
            <a:ext cx="244690" cy="210434"/>
            <a:chOff x="11659105" y="9557762"/>
            <a:chExt cx="244690" cy="2104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59105" y="9557762"/>
              <a:ext cx="244690" cy="21043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74744" y="2809354"/>
            <a:ext cx="9287277" cy="54733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74744" y="3320382"/>
            <a:ext cx="7723513" cy="5473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4927" y="145694"/>
            <a:ext cx="5503612" cy="146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528" y="0"/>
            <a:ext cx="3583151" cy="10425087"/>
            <a:chOff x="-138528" y="0"/>
            <a:chExt cx="3583151" cy="10425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8528" y="0"/>
              <a:ext cx="3583151" cy="104250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49925" y="1764125"/>
            <a:ext cx="5733950" cy="746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47068" y="2387677"/>
            <a:ext cx="2839205" cy="547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907398" y="4273358"/>
            <a:ext cx="2761639" cy="4786957"/>
            <a:chOff x="3907398" y="4273358"/>
            <a:chExt cx="2761639" cy="47869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07398" y="4273358"/>
              <a:ext cx="2761639" cy="47869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29612" y="4273358"/>
            <a:ext cx="2564457" cy="4714872"/>
            <a:chOff x="14729612" y="4273358"/>
            <a:chExt cx="2564457" cy="47148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29612" y="4273358"/>
              <a:ext cx="2564457" cy="47148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35585" y="4722931"/>
            <a:ext cx="7102244" cy="3887811"/>
            <a:chOff x="7135585" y="4722931"/>
            <a:chExt cx="7102244" cy="38878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5585" y="4722931"/>
              <a:ext cx="7102244" cy="388781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74744" y="2809354"/>
            <a:ext cx="6182783" cy="5473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74744" y="3244249"/>
            <a:ext cx="3936575" cy="5470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60811" y="3679754"/>
            <a:ext cx="4827312" cy="54703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95339" y="9514287"/>
            <a:ext cx="1761897" cy="5464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277315" y="9697135"/>
            <a:ext cx="244690" cy="210434"/>
            <a:chOff x="4277315" y="9697135"/>
            <a:chExt cx="244690" cy="21043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7315" y="9697135"/>
              <a:ext cx="244690" cy="21043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278477" y="9514287"/>
            <a:ext cx="1776830" cy="5470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060418" y="9697135"/>
            <a:ext cx="244690" cy="210434"/>
            <a:chOff x="15060418" y="9697135"/>
            <a:chExt cx="244690" cy="2104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060418" y="9697135"/>
              <a:ext cx="244690" cy="21043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36668" y="9514287"/>
            <a:ext cx="1921026" cy="5467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618661" y="9697135"/>
            <a:ext cx="244690" cy="210434"/>
            <a:chOff x="9618661" y="9697135"/>
            <a:chExt cx="244690" cy="2104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18661" y="9697135"/>
              <a:ext cx="244690" cy="210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0535" y="1793678"/>
            <a:ext cx="9833721" cy="684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8528" y="0"/>
            <a:ext cx="3583151" cy="10313589"/>
            <a:chOff x="-138528" y="0"/>
            <a:chExt cx="3583151" cy="103135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8528" y="0"/>
              <a:ext cx="3583151" cy="103135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7" y="145694"/>
            <a:ext cx="4618129" cy="146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6" cstate="print"/>
          <a:srcRect r="9985" b="-6460"/>
          <a:stretch/>
        </p:blipFill>
        <p:spPr>
          <a:xfrm>
            <a:off x="4404093" y="2462071"/>
            <a:ext cx="6568707" cy="6359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93710" y="3961159"/>
            <a:ext cx="5053986" cy="3224095"/>
            <a:chOff x="4393710" y="3961159"/>
            <a:chExt cx="5053986" cy="32240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93710" y="3961159"/>
              <a:ext cx="5053986" cy="3224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75377" y="7236463"/>
            <a:ext cx="4520555" cy="1106546"/>
            <a:chOff x="4675377" y="7236463"/>
            <a:chExt cx="4520555" cy="11065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75377" y="7236463"/>
              <a:ext cx="4520555" cy="11065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44045" y="3773281"/>
            <a:ext cx="6219048" cy="4765346"/>
            <a:chOff x="10644045" y="3773281"/>
            <a:chExt cx="6219048" cy="476534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729992" y="3773281"/>
              <a:ext cx="4333467" cy="2212349"/>
              <a:chOff x="10729992" y="3773281"/>
              <a:chExt cx="4333467" cy="221234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729992" y="3773281"/>
                <a:ext cx="4333467" cy="221234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644045" y="6131737"/>
              <a:ext cx="6216084" cy="736254"/>
              <a:chOff x="10644045" y="6131737"/>
              <a:chExt cx="6216084" cy="73625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44045" y="6131737"/>
                <a:ext cx="6216084" cy="73625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729992" y="7081484"/>
              <a:ext cx="5513839" cy="1451010"/>
              <a:chOff x="10729992" y="7081484"/>
              <a:chExt cx="5513839" cy="145101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729992" y="7081484"/>
                <a:ext cx="5513839" cy="1451010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52675" y="9066547"/>
            <a:ext cx="1793826" cy="59738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852661" y="9249395"/>
            <a:ext cx="244690" cy="210434"/>
            <a:chOff x="5852661" y="9249395"/>
            <a:chExt cx="244690" cy="21043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52661" y="9249395"/>
              <a:ext cx="244690" cy="21043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33811" y="9066544"/>
            <a:ext cx="2434132" cy="5973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615846" y="9249395"/>
            <a:ext cx="244690" cy="210434"/>
            <a:chOff x="12615846" y="9249395"/>
            <a:chExt cx="244690" cy="21043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15846" y="9249395"/>
              <a:ext cx="244690" cy="210434"/>
            </a:xfrm>
            <a:prstGeom prst="rect">
              <a:avLst/>
            </a:prstGeom>
          </p:spPr>
        </p:pic>
      </p:grpSp>
      <p:pic>
        <p:nvPicPr>
          <p:cNvPr id="42" name="Object 28">
            <a:extLst>
              <a:ext uri="{FF2B5EF4-FFF2-40B4-BE49-F238E27FC236}">
                <a16:creationId xmlns:a16="http://schemas.microsoft.com/office/drawing/2014/main" id="{DEC43A84-1C8A-450C-89AB-72D29BF97769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/>
          <a:srcRect l="16928" r="72492"/>
          <a:stretch/>
        </p:blipFill>
        <p:spPr>
          <a:xfrm>
            <a:off x="11049000" y="2486373"/>
            <a:ext cx="1143000" cy="5973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0535" y="1793678"/>
            <a:ext cx="8862116" cy="684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8528" y="0"/>
            <a:ext cx="3583151" cy="10383275"/>
            <a:chOff x="-138528" y="0"/>
            <a:chExt cx="3583151" cy="10383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8528" y="0"/>
              <a:ext cx="3583151" cy="10383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7" y="145694"/>
            <a:ext cx="4618129" cy="146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51963" y="2696487"/>
            <a:ext cx="5190944" cy="5973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89346" y="3750475"/>
            <a:ext cx="5360740" cy="1953490"/>
            <a:chOff x="4089346" y="3750475"/>
            <a:chExt cx="5360740" cy="19534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9346" y="3750475"/>
              <a:ext cx="5360740" cy="19534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49210" y="7573732"/>
            <a:ext cx="6171429" cy="1163587"/>
            <a:chOff x="3949210" y="7573732"/>
            <a:chExt cx="6171429" cy="11635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49210" y="7573732"/>
              <a:ext cx="6171429" cy="11635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28095" y="3359747"/>
            <a:ext cx="5308336" cy="2825054"/>
            <a:chOff x="11228095" y="3359747"/>
            <a:chExt cx="5308336" cy="28250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28095" y="3359747"/>
              <a:ext cx="5308336" cy="28250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36032" y="7465215"/>
            <a:ext cx="6867245" cy="1004491"/>
            <a:chOff x="10936032" y="7465215"/>
            <a:chExt cx="6867245" cy="10044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36032" y="7465215"/>
              <a:ext cx="6867245" cy="10044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91501" y="5693805"/>
            <a:ext cx="5255047" cy="59739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112063" y="8832021"/>
            <a:ext cx="5120720" cy="59739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86382" y="6314525"/>
            <a:ext cx="5632389" cy="54733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142332" y="8832021"/>
            <a:ext cx="2351202" cy="5467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41463"/>
            <a:chOff x="-138528" y="0"/>
            <a:chExt cx="3583151" cy="103414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4146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4618129" cy="146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03109" y="2469218"/>
            <a:ext cx="7077894" cy="5973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96399" y="4655500"/>
            <a:ext cx="7252425" cy="4085873"/>
            <a:chOff x="4996399" y="4655500"/>
            <a:chExt cx="7252425" cy="40858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96399" y="4655500"/>
              <a:ext cx="7252425" cy="40858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28956" y="2925966"/>
            <a:ext cx="3280234" cy="3408273"/>
            <a:chOff x="13528956" y="2925966"/>
            <a:chExt cx="3280234" cy="34082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28956" y="2925966"/>
              <a:ext cx="3280234" cy="34082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8956" y="6398441"/>
            <a:ext cx="3280234" cy="3603469"/>
            <a:chOff x="13528956" y="6398441"/>
            <a:chExt cx="3280234" cy="36034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28956" y="6398441"/>
              <a:ext cx="3280234" cy="3603469"/>
            </a:xfrm>
            <a:prstGeom prst="rect">
              <a:avLst/>
            </a:prstGeom>
          </p:spPr>
        </p:pic>
      </p:grpSp>
      <p:pic>
        <p:nvPicPr>
          <p:cNvPr id="31" name="Object 1">
            <a:extLst>
              <a:ext uri="{FF2B5EF4-FFF2-40B4-BE49-F238E27FC236}">
                <a16:creationId xmlns:a16="http://schemas.microsoft.com/office/drawing/2014/main" id="{B8092AEE-A6C8-47E6-A3C1-8E863BCAE6B8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40535" y="1793678"/>
            <a:ext cx="8862116" cy="684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83275"/>
            <a:chOff x="-138528" y="0"/>
            <a:chExt cx="3583151" cy="10383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83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4618129" cy="146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23403" y="2552839"/>
            <a:ext cx="9201198" cy="5973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92067" y="7162305"/>
            <a:ext cx="4535738" cy="2952293"/>
            <a:chOff x="3892067" y="7162305"/>
            <a:chExt cx="4535738" cy="29522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92067" y="7162305"/>
              <a:ext cx="4535738" cy="29522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68602" y="4269957"/>
            <a:ext cx="4661139" cy="2850786"/>
            <a:chOff x="3868602" y="4269957"/>
            <a:chExt cx="4661139" cy="2850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68602" y="4269957"/>
              <a:ext cx="4661139" cy="2850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37919" y="5142857"/>
            <a:ext cx="5225726" cy="2287224"/>
            <a:chOff x="8037919" y="5142857"/>
            <a:chExt cx="5225726" cy="22872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37919" y="5142857"/>
              <a:ext cx="5225726" cy="22872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03598" y="4269957"/>
            <a:ext cx="4379299" cy="2570243"/>
            <a:chOff x="13503598" y="4269957"/>
            <a:chExt cx="4379299" cy="25702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03598" y="4269957"/>
              <a:ext cx="4379299" cy="25702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03598" y="7162305"/>
            <a:ext cx="4379299" cy="2793962"/>
            <a:chOff x="13503598" y="7162305"/>
            <a:chExt cx="4379299" cy="27939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03598" y="7162305"/>
              <a:ext cx="4379299" cy="279396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21649" y="3178135"/>
            <a:ext cx="8929458" cy="597389"/>
          </a:xfrm>
          <a:prstGeom prst="rect">
            <a:avLst/>
          </a:prstGeom>
        </p:spPr>
      </p:pic>
      <p:pic>
        <p:nvPicPr>
          <p:cNvPr id="36" name="Object 1">
            <a:extLst>
              <a:ext uri="{FF2B5EF4-FFF2-40B4-BE49-F238E27FC236}">
                <a16:creationId xmlns:a16="http://schemas.microsoft.com/office/drawing/2014/main" id="{B4C482F8-3645-4404-8EA5-5270652250A9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40535" y="1793678"/>
            <a:ext cx="8862116" cy="6841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55401"/>
            <a:chOff x="-138528" y="0"/>
            <a:chExt cx="3583151" cy="103554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554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4618129" cy="146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31227" y="3756010"/>
            <a:ext cx="8111124" cy="5175593"/>
            <a:chOff x="9531227" y="3756010"/>
            <a:chExt cx="8111124" cy="51755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31227" y="3756010"/>
              <a:ext cx="8111124" cy="51755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63495" y="3756010"/>
            <a:ext cx="5411983" cy="4995229"/>
            <a:chOff x="4063495" y="3756010"/>
            <a:chExt cx="5411983" cy="49952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3495" y="3756010"/>
              <a:ext cx="5411983" cy="49952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38030" y="2622954"/>
            <a:ext cx="6699760" cy="547034"/>
          </a:xfrm>
          <a:prstGeom prst="rect">
            <a:avLst/>
          </a:prstGeom>
        </p:spPr>
      </p:pic>
      <p:pic>
        <p:nvPicPr>
          <p:cNvPr id="29" name="Object 1">
            <a:extLst>
              <a:ext uri="{FF2B5EF4-FFF2-40B4-BE49-F238E27FC236}">
                <a16:creationId xmlns:a16="http://schemas.microsoft.com/office/drawing/2014/main" id="{83162345-9682-4B20-BFB9-98DACC49BFBE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40535" y="1793678"/>
            <a:ext cx="8862116" cy="684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55401"/>
            <a:chOff x="-138528" y="0"/>
            <a:chExt cx="3583151" cy="103554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554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10">
            <a:extLst>
              <a:ext uri="{FF2B5EF4-FFF2-40B4-BE49-F238E27FC236}">
                <a16:creationId xmlns:a16="http://schemas.microsoft.com/office/drawing/2014/main" id="{01B1296E-D15D-4518-9F92-A26940FE018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EB4DBE-0101-4DF5-A744-CC6A1DE3AEF2}"/>
              </a:ext>
            </a:extLst>
          </p:cNvPr>
          <p:cNvSpPr txBox="1"/>
          <p:nvPr/>
        </p:nvSpPr>
        <p:spPr>
          <a:xfrm>
            <a:off x="3822575" y="326955"/>
            <a:ext cx="4618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0068B6"/>
                </a:solidFill>
              </a:rPr>
              <a:t>기타 교육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62B303-591B-4213-B335-F93F8CB6EF91}"/>
              </a:ext>
            </a:extLst>
          </p:cNvPr>
          <p:cNvSpPr txBox="1"/>
          <p:nvPr/>
        </p:nvSpPr>
        <p:spPr>
          <a:xfrm>
            <a:off x="4343400" y="1849140"/>
            <a:ext cx="731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0068B6"/>
                </a:solidFill>
              </a:rPr>
              <a:t>신입사원 교육이 끝난 후 </a:t>
            </a:r>
            <a:r>
              <a:rPr lang="en-US" altLang="ko-KR" sz="3000" b="1" dirty="0">
                <a:solidFill>
                  <a:srgbClr val="0068B6"/>
                </a:solidFill>
              </a:rPr>
              <a:t>1</a:t>
            </a:r>
            <a:r>
              <a:rPr lang="ko-KR" altLang="en-US" sz="3000" b="1" dirty="0">
                <a:solidFill>
                  <a:srgbClr val="0068B6"/>
                </a:solidFill>
              </a:rPr>
              <a:t>주간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CC0ECE-C7FF-48C8-AEC0-C842B7A8D57E}"/>
              </a:ext>
            </a:extLst>
          </p:cNvPr>
          <p:cNvSpPr txBox="1"/>
          <p:nvPr/>
        </p:nvSpPr>
        <p:spPr>
          <a:xfrm>
            <a:off x="5257800" y="3314700"/>
            <a:ext cx="944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68B6"/>
                </a:solidFill>
              </a:rPr>
              <a:t>1. </a:t>
            </a:r>
            <a:r>
              <a:rPr lang="ko-KR" altLang="en-US" sz="3000" b="1" dirty="0">
                <a:solidFill>
                  <a:srgbClr val="0068B6"/>
                </a:solidFill>
              </a:rPr>
              <a:t>신입사원 교육 받았던 내용을 복습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497A68-CB4E-43DF-AF63-4F9DA1FF5777}"/>
              </a:ext>
            </a:extLst>
          </p:cNvPr>
          <p:cNvSpPr txBox="1"/>
          <p:nvPr/>
        </p:nvSpPr>
        <p:spPr>
          <a:xfrm>
            <a:off x="5257800" y="4663647"/>
            <a:ext cx="944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68B6"/>
                </a:solidFill>
              </a:rPr>
              <a:t>2. </a:t>
            </a:r>
            <a:r>
              <a:rPr lang="en-US" altLang="ko-KR" sz="3000" b="1" dirty="0" err="1">
                <a:solidFill>
                  <a:srgbClr val="0068B6"/>
                </a:solidFill>
              </a:rPr>
              <a:t>Javascript</a:t>
            </a:r>
            <a:r>
              <a:rPr lang="en-US" altLang="ko-KR" sz="3000" b="1" dirty="0">
                <a:solidFill>
                  <a:srgbClr val="0068B6"/>
                </a:solidFill>
              </a:rPr>
              <a:t> &amp; Linux</a:t>
            </a:r>
            <a:r>
              <a:rPr lang="ko-KR" altLang="en-US" sz="3000" b="1" dirty="0">
                <a:solidFill>
                  <a:srgbClr val="0068B6"/>
                </a:solidFill>
              </a:rPr>
              <a:t> </a:t>
            </a:r>
            <a:r>
              <a:rPr lang="ko-KR" altLang="en-US" sz="3000" b="1" dirty="0" err="1">
                <a:solidFill>
                  <a:srgbClr val="0068B6"/>
                </a:solidFill>
              </a:rPr>
              <a:t>인프런</a:t>
            </a:r>
            <a:r>
              <a:rPr lang="ko-KR" altLang="en-US" sz="3000" b="1" dirty="0">
                <a:solidFill>
                  <a:srgbClr val="0068B6"/>
                </a:solidFill>
              </a:rPr>
              <a:t> 수강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42274C-D299-443B-B9CB-BA3C56182B5F}"/>
              </a:ext>
            </a:extLst>
          </p:cNvPr>
          <p:cNvSpPr txBox="1"/>
          <p:nvPr/>
        </p:nvSpPr>
        <p:spPr>
          <a:xfrm>
            <a:off x="5257800" y="6064317"/>
            <a:ext cx="944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68B6"/>
                </a:solidFill>
              </a:rPr>
              <a:t>3. mago3D </a:t>
            </a:r>
            <a:r>
              <a:rPr lang="ko-KR" altLang="en-US" sz="3000" b="1" dirty="0">
                <a:solidFill>
                  <a:srgbClr val="0068B6"/>
                </a:solidFill>
              </a:rPr>
              <a:t>영문 번역본 </a:t>
            </a:r>
            <a:r>
              <a:rPr lang="en-US" altLang="ko-KR" sz="3000" b="1" dirty="0" err="1">
                <a:solidFill>
                  <a:srgbClr val="0068B6"/>
                </a:solidFill>
              </a:rPr>
              <a:t>Github</a:t>
            </a:r>
            <a:r>
              <a:rPr lang="ko-KR" altLang="en-US" sz="3000" b="1" dirty="0">
                <a:solidFill>
                  <a:srgbClr val="0068B6"/>
                </a:solidFill>
              </a:rPr>
              <a:t>에 </a:t>
            </a:r>
            <a:r>
              <a:rPr lang="ko-KR" altLang="en-US" sz="3000" b="1" dirty="0" err="1">
                <a:solidFill>
                  <a:srgbClr val="0068B6"/>
                </a:solidFill>
              </a:rPr>
              <a:t>퍼블리슁</a:t>
            </a:r>
            <a:endParaRPr lang="ko-KR" altLang="en-US" sz="3000" b="1" dirty="0">
              <a:solidFill>
                <a:srgbClr val="0068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73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3071" y="1195606"/>
            <a:ext cx="14599571" cy="9354497"/>
            <a:chOff x="1843071" y="1195606"/>
            <a:chExt cx="14599571" cy="93544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3071" y="1195606"/>
              <a:ext cx="14599571" cy="93544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3071" y="1738400"/>
            <a:ext cx="3951973" cy="8547314"/>
            <a:chOff x="1843071" y="1738400"/>
            <a:chExt cx="3951973" cy="85473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3071" y="1738400"/>
              <a:ext cx="3951973" cy="85473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1055" y="3923786"/>
            <a:ext cx="3427279" cy="21059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6984" y="2800010"/>
            <a:ext cx="1335728" cy="12934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2008" y="3011778"/>
            <a:ext cx="3151040" cy="9117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3937" y="3932893"/>
            <a:ext cx="2985243" cy="20513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4874" y="5444804"/>
            <a:ext cx="3782885" cy="12934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90008" y="3870170"/>
            <a:ext cx="2647143" cy="2055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55513" y="2800005"/>
            <a:ext cx="1191726" cy="12934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4474" y="3011769"/>
            <a:ext cx="3152564" cy="911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31056" y="7151627"/>
            <a:ext cx="3428364" cy="20548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46984" y="6027845"/>
            <a:ext cx="1432489" cy="12934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12008" y="6243712"/>
            <a:ext cx="3126152" cy="9117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43532" y="7151636"/>
            <a:ext cx="2274196" cy="20791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55513" y="6027845"/>
            <a:ext cx="1209136" cy="12934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24508" y="6243713"/>
            <a:ext cx="1621293" cy="9122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147735"/>
            <a:ext cx="18358277" cy="10433450"/>
            <a:chOff x="-18141" y="-147735"/>
            <a:chExt cx="18358277" cy="10433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147735"/>
              <a:ext cx="18358277" cy="104334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9386" y="3408825"/>
            <a:ext cx="9625501" cy="2279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0725" y="6692021"/>
            <a:ext cx="205220" cy="205220"/>
            <a:chOff x="6310725" y="6692021"/>
            <a:chExt cx="205220" cy="205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0725" y="6692021"/>
              <a:ext cx="205220" cy="205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6825" y="3159668"/>
            <a:ext cx="1028030" cy="3634963"/>
            <a:chOff x="1796825" y="3159668"/>
            <a:chExt cx="1028030" cy="3634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96825" y="3159668"/>
              <a:ext cx="1028030" cy="951007"/>
              <a:chOff x="1796825" y="3159668"/>
              <a:chExt cx="1028030" cy="95100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96825" y="3173522"/>
                <a:ext cx="23687" cy="937153"/>
                <a:chOff x="1796825" y="3173522"/>
                <a:chExt cx="23687" cy="93715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600000">
                  <a:off x="1796825" y="3173522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2299151" y="2657342"/>
                <a:ext cx="23378" cy="1028030"/>
                <a:chOff x="2299151" y="2657342"/>
                <a:chExt cx="23378" cy="102803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16200000">
                  <a:off x="2299151" y="2657342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796825" y="4110675"/>
              <a:ext cx="490667" cy="2683956"/>
              <a:chOff x="1796825" y="4110675"/>
              <a:chExt cx="490667" cy="268395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96825" y="4110675"/>
                <a:ext cx="23687" cy="2679365"/>
                <a:chOff x="1796825" y="4110675"/>
                <a:chExt cx="23687" cy="267936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600000">
                  <a:off x="1796825" y="4110675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030470" y="6537608"/>
                <a:ext cx="23378" cy="490667"/>
                <a:chOff x="2030470" y="6537608"/>
                <a:chExt cx="23378" cy="49066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2030470" y="6537608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6004942" y="6459585"/>
            <a:ext cx="21938" cy="688799"/>
            <a:chOff x="6004942" y="6459585"/>
            <a:chExt cx="21938" cy="6887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04942" y="6459585"/>
              <a:ext cx="21938" cy="688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60859" y="3159668"/>
            <a:ext cx="1028030" cy="3634963"/>
            <a:chOff x="15460859" y="3159668"/>
            <a:chExt cx="1028030" cy="36349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460859" y="3159668"/>
              <a:ext cx="1028030" cy="951007"/>
              <a:chOff x="15460859" y="3159668"/>
              <a:chExt cx="1028030" cy="95100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6465202" y="3173522"/>
                <a:ext cx="23687" cy="937153"/>
                <a:chOff x="16465202" y="3173522"/>
                <a:chExt cx="23687" cy="93715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21600000">
                  <a:off x="16465202" y="3173522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5963186" y="2657342"/>
                <a:ext cx="23378" cy="1028030"/>
                <a:chOff x="15963186" y="2657342"/>
                <a:chExt cx="23378" cy="102803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5963186" y="2657342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15998222" y="4110675"/>
              <a:ext cx="490667" cy="2683956"/>
              <a:chOff x="15998222" y="4110675"/>
              <a:chExt cx="490667" cy="268395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6465202" y="4110675"/>
                <a:ext cx="23687" cy="2679365"/>
                <a:chOff x="16465202" y="4110675"/>
                <a:chExt cx="23687" cy="267936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21600000">
                  <a:off x="16465202" y="4110675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6231867" y="6537608"/>
                <a:ext cx="23378" cy="490667"/>
                <a:chOff x="16231867" y="6537608"/>
                <a:chExt cx="23378" cy="49066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6231867" y="6537608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2268" y="6413669"/>
            <a:ext cx="3136508" cy="8220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6649" y="6406073"/>
            <a:ext cx="3655216" cy="82055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839852" y="6455460"/>
            <a:ext cx="21938" cy="688799"/>
            <a:chOff x="6839852" y="6455460"/>
            <a:chExt cx="21938" cy="6887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839852" y="6455460"/>
              <a:ext cx="21938" cy="68879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64668" y="6406073"/>
            <a:ext cx="3169421" cy="82055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748755" y="6692021"/>
            <a:ext cx="205220" cy="205220"/>
            <a:chOff x="11748755" y="6692021"/>
            <a:chExt cx="205220" cy="2052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8755" y="6692021"/>
              <a:ext cx="205220" cy="2052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442971" y="6459585"/>
            <a:ext cx="21938" cy="688799"/>
            <a:chOff x="11442971" y="6459585"/>
            <a:chExt cx="21938" cy="6887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442971" y="6459585"/>
              <a:ext cx="21938" cy="6887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277881" y="6455460"/>
            <a:ext cx="21938" cy="688799"/>
            <a:chOff x="12277881" y="6455460"/>
            <a:chExt cx="21938" cy="6887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277881" y="6455460"/>
              <a:ext cx="21938" cy="688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7025" y="3872109"/>
            <a:ext cx="7466098" cy="3105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8528" y="0"/>
            <a:ext cx="3583151" cy="10313589"/>
            <a:chOff x="-138528" y="0"/>
            <a:chExt cx="3583151" cy="103135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8528" y="0"/>
              <a:ext cx="3583151" cy="103135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5" y="2427944"/>
            <a:ext cx="1946868" cy="594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7834"/>
            <a:ext cx="2264473" cy="594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3634"/>
            <a:ext cx="1970639" cy="594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3" y="719007"/>
            <a:ext cx="3044342" cy="7427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7" y="145694"/>
            <a:ext cx="3271359" cy="13668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09006" y="4735750"/>
            <a:ext cx="3758391" cy="14201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48438" y="3984411"/>
            <a:ext cx="1865143" cy="16822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10800000">
            <a:off x="15867404" y="4905516"/>
            <a:ext cx="1865143" cy="16822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28439" y="1760411"/>
            <a:ext cx="2428340" cy="6841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93489" y="4862965"/>
            <a:ext cx="9462435" cy="9117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8439" y="1760411"/>
            <a:ext cx="6012642" cy="6837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04264" y="4485610"/>
            <a:ext cx="6171429" cy="4508660"/>
            <a:chOff x="5104264" y="4485610"/>
            <a:chExt cx="6171429" cy="45086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4264" y="4485610"/>
              <a:ext cx="6171429" cy="45086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97351" y="4499547"/>
            <a:ext cx="3767164" cy="4630952"/>
            <a:chOff x="11797351" y="4499547"/>
            <a:chExt cx="3767164" cy="463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7351" y="4499547"/>
              <a:ext cx="3767164" cy="463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8528" y="0"/>
            <a:ext cx="3583151" cy="10278281"/>
            <a:chOff x="-138528" y="0"/>
            <a:chExt cx="3583151" cy="102782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528" y="0"/>
              <a:ext cx="3583151" cy="102782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535" y="2427944"/>
            <a:ext cx="1946868" cy="5942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4107834"/>
            <a:ext cx="2264473" cy="5945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960" y="5883634"/>
            <a:ext cx="1970639" cy="594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423" y="719007"/>
            <a:ext cx="3044342" cy="7427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34927" y="145694"/>
            <a:ext cx="3271359" cy="13668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63706" y="2694844"/>
            <a:ext cx="7382272" cy="5473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63706" y="3322820"/>
            <a:ext cx="9063896" cy="54703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80095" y="3246632"/>
            <a:ext cx="3416259" cy="8517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8020" y="1772954"/>
            <a:ext cx="3840673" cy="684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3444623" cy="10327526"/>
            <a:chOff x="0" y="0"/>
            <a:chExt cx="3444623" cy="103275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444623" cy="1032752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5" y="2427944"/>
            <a:ext cx="1946868" cy="594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7834"/>
            <a:ext cx="2264473" cy="594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3634"/>
            <a:ext cx="1970639" cy="594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3" y="719007"/>
            <a:ext cx="3044342" cy="7427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7" y="145694"/>
            <a:ext cx="3271359" cy="13668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0830" y="2431754"/>
            <a:ext cx="5162247" cy="5634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87834" y="7499413"/>
            <a:ext cx="4980495" cy="1660165"/>
            <a:chOff x="4087834" y="7499413"/>
            <a:chExt cx="4980495" cy="16601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7834" y="7499413"/>
              <a:ext cx="4980495" cy="16601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32243" y="4718625"/>
            <a:ext cx="5105852" cy="1705236"/>
            <a:chOff x="4132243" y="4718625"/>
            <a:chExt cx="5105852" cy="17052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2243" y="4718625"/>
              <a:ext cx="5105852" cy="170523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95200" y="6434774"/>
            <a:ext cx="1587392" cy="5473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29948" y="9274676"/>
            <a:ext cx="1531694" cy="5464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03395" y="4234888"/>
            <a:ext cx="7163913" cy="5160007"/>
            <a:chOff x="9903395" y="4234888"/>
            <a:chExt cx="7163913" cy="51600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903395" y="6137752"/>
              <a:ext cx="7158974" cy="3248610"/>
              <a:chOff x="9903395" y="6137752"/>
              <a:chExt cx="7158974" cy="324861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903395" y="6137752"/>
                <a:ext cx="7158974" cy="324861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981593" y="4234888"/>
              <a:ext cx="7080776" cy="1902864"/>
              <a:chOff x="9981593" y="4234888"/>
              <a:chExt cx="7080776" cy="190286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981593" y="4234888"/>
                <a:ext cx="7080776" cy="1902864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83484" y="9274676"/>
            <a:ext cx="1236387" cy="54733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40830" y="2963115"/>
            <a:ext cx="5478304" cy="54703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40830" y="3520620"/>
            <a:ext cx="8738415" cy="5482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666853" y="9442437"/>
            <a:ext cx="244690" cy="210434"/>
            <a:chOff x="12666853" y="9442437"/>
            <a:chExt cx="244690" cy="21043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666853" y="9442437"/>
              <a:ext cx="244690" cy="2104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596222" y="9428500"/>
            <a:ext cx="244690" cy="210434"/>
            <a:chOff x="5596222" y="9428500"/>
            <a:chExt cx="244690" cy="21043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96222" y="9428500"/>
              <a:ext cx="244690" cy="2104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96222" y="6588598"/>
            <a:ext cx="244690" cy="210434"/>
            <a:chOff x="5596222" y="6588598"/>
            <a:chExt cx="244690" cy="21043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96222" y="6588598"/>
              <a:ext cx="244690" cy="21043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577618" y="2897534"/>
            <a:ext cx="1688563" cy="85209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710685" y="2898143"/>
            <a:ext cx="2033030" cy="85178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46293" y="2368805"/>
            <a:ext cx="3233852" cy="8520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A8B526-B131-40D3-B08B-6DAB672F7C35}"/>
              </a:ext>
            </a:extLst>
          </p:cNvPr>
          <p:cNvCxnSpPr/>
          <p:nvPr/>
        </p:nvCxnSpPr>
        <p:spPr>
          <a:xfrm>
            <a:off x="4132243" y="5692140"/>
            <a:ext cx="49360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BA35C4D-82A5-420A-A0AD-188AE7285A50}"/>
              </a:ext>
            </a:extLst>
          </p:cNvPr>
          <p:cNvCxnSpPr>
            <a:cxnSpLocks/>
          </p:cNvCxnSpPr>
          <p:nvPr/>
        </p:nvCxnSpPr>
        <p:spPr>
          <a:xfrm>
            <a:off x="9981593" y="5074920"/>
            <a:ext cx="442020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C79F560-2783-4D0D-B74D-BC7EF73E1A70}"/>
              </a:ext>
            </a:extLst>
          </p:cNvPr>
          <p:cNvCxnSpPr>
            <a:cxnSpLocks/>
          </p:cNvCxnSpPr>
          <p:nvPr/>
        </p:nvCxnSpPr>
        <p:spPr>
          <a:xfrm flipV="1">
            <a:off x="5410200" y="7967461"/>
            <a:ext cx="3011560" cy="182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2992" y="1757163"/>
            <a:ext cx="10963566" cy="683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38100" y="4636943"/>
            <a:ext cx="10592689" cy="4975509"/>
            <a:chOff x="5538100" y="4636943"/>
            <a:chExt cx="10592689" cy="49755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8100" y="4636943"/>
              <a:ext cx="10592689" cy="49755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8506" y="2261599"/>
            <a:ext cx="3167611" cy="4896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8528" y="0"/>
            <a:ext cx="3583151" cy="10436698"/>
            <a:chOff x="-138528" y="0"/>
            <a:chExt cx="3583151" cy="104366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528" y="0"/>
              <a:ext cx="3583151" cy="104366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535" y="2427944"/>
            <a:ext cx="1946868" cy="5942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4109744"/>
            <a:ext cx="2264473" cy="5926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960" y="5883634"/>
            <a:ext cx="1970639" cy="594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423" y="719007"/>
            <a:ext cx="3044342" cy="7427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34927" y="145694"/>
            <a:ext cx="4004293" cy="13675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08068" y="2862858"/>
            <a:ext cx="12499657" cy="54733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08068" y="3408896"/>
            <a:ext cx="11024998" cy="5473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08068" y="3953649"/>
            <a:ext cx="954280" cy="5406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75784" y="3885908"/>
            <a:ext cx="3576013" cy="8517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77477" y="3323184"/>
            <a:ext cx="3071916" cy="8514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24396" y="2783500"/>
            <a:ext cx="1640807" cy="85209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27832" y="2779441"/>
            <a:ext cx="1630445" cy="8517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438155" y="2788965"/>
            <a:ext cx="2236761" cy="85148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28158" y="9661978"/>
            <a:ext cx="4507944" cy="5470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11527" y="9829716"/>
            <a:ext cx="244690" cy="210434"/>
            <a:chOff x="8811527" y="9829716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11527" y="9829716"/>
              <a:ext cx="244690" cy="210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55401"/>
            <a:chOff x="-138528" y="0"/>
            <a:chExt cx="3583151" cy="103554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554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7944"/>
            <a:ext cx="1946868" cy="594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9744"/>
            <a:ext cx="2264473" cy="592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3634"/>
            <a:ext cx="1970639" cy="594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4434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4004293" cy="13675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31592" y="1767049"/>
            <a:ext cx="10887137" cy="6841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88733" y="4393465"/>
            <a:ext cx="8675323" cy="4755161"/>
            <a:chOff x="4388733" y="4393465"/>
            <a:chExt cx="8675323" cy="47551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88733" y="4393465"/>
              <a:ext cx="8675323" cy="47551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31201" y="3246335"/>
            <a:ext cx="5296047" cy="5470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908858" y="3983683"/>
            <a:ext cx="3305842" cy="1622868"/>
            <a:chOff x="13908858" y="4064747"/>
            <a:chExt cx="3305842" cy="16228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08858" y="4064747"/>
              <a:ext cx="3305842" cy="16228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08858" y="5824320"/>
            <a:ext cx="3305842" cy="1570922"/>
            <a:chOff x="13908858" y="5905384"/>
            <a:chExt cx="3305842" cy="15709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08858" y="5905384"/>
              <a:ext cx="3305842" cy="15709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08858" y="7688369"/>
            <a:ext cx="3305842" cy="1536397"/>
            <a:chOff x="13908858" y="7769433"/>
            <a:chExt cx="3305842" cy="153639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08858" y="7769433"/>
              <a:ext cx="3305842" cy="153639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1201" y="2605763"/>
            <a:ext cx="9390779" cy="5473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97068" y="9412496"/>
            <a:ext cx="4258347" cy="5473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780440" y="9580236"/>
            <a:ext cx="244690" cy="210434"/>
            <a:chOff x="6780440" y="9580236"/>
            <a:chExt cx="244690" cy="2104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80440" y="9580236"/>
              <a:ext cx="244690" cy="21043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747599" y="3178133"/>
            <a:ext cx="2643539" cy="85148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93778" y="2527633"/>
            <a:ext cx="3306173" cy="85148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889892" y="9429761"/>
            <a:ext cx="1586173" cy="5467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673255" y="9597546"/>
            <a:ext cx="244690" cy="210434"/>
            <a:chOff x="14673255" y="9597546"/>
            <a:chExt cx="244690" cy="21043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73255" y="9597546"/>
              <a:ext cx="244690" cy="21043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187D67-8A09-47B9-B742-1518DF84084B}"/>
              </a:ext>
            </a:extLst>
          </p:cNvPr>
          <p:cNvSpPr/>
          <p:nvPr/>
        </p:nvSpPr>
        <p:spPr>
          <a:xfrm>
            <a:off x="11216640" y="8069580"/>
            <a:ext cx="1808641" cy="980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382A2F5-09A4-461A-8E93-FA0D2F263242}"/>
              </a:ext>
            </a:extLst>
          </p:cNvPr>
          <p:cNvCxnSpPr>
            <a:cxnSpLocks/>
            <a:stCxn id="2" idx="3"/>
            <a:endCxn id="47" idx="1"/>
          </p:cNvCxnSpPr>
          <p:nvPr/>
        </p:nvCxnSpPr>
        <p:spPr>
          <a:xfrm flipV="1">
            <a:off x="13025281" y="4846600"/>
            <a:ext cx="873396" cy="3713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78D274E-FA87-42DD-A4CA-D51351DBACF3}"/>
              </a:ext>
            </a:extLst>
          </p:cNvPr>
          <p:cNvSpPr/>
          <p:nvPr/>
        </p:nvSpPr>
        <p:spPr>
          <a:xfrm>
            <a:off x="13898677" y="3924300"/>
            <a:ext cx="3305842" cy="184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4F7FEB-B3AA-4FAB-9A24-F4DB9129AD68}"/>
              </a:ext>
            </a:extLst>
          </p:cNvPr>
          <p:cNvSpPr/>
          <p:nvPr/>
        </p:nvSpPr>
        <p:spPr>
          <a:xfrm>
            <a:off x="13898677" y="5781804"/>
            <a:ext cx="3305842" cy="184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772A035-186C-415F-B779-9E0996390DF5}"/>
              </a:ext>
            </a:extLst>
          </p:cNvPr>
          <p:cNvSpPr/>
          <p:nvPr/>
        </p:nvSpPr>
        <p:spPr>
          <a:xfrm>
            <a:off x="13893618" y="7631346"/>
            <a:ext cx="3305842" cy="184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C6C1D0D-8990-4620-8AEA-94C2A079789A}"/>
              </a:ext>
            </a:extLst>
          </p:cNvPr>
          <p:cNvCxnSpPr>
            <a:cxnSpLocks/>
            <a:stCxn id="2" idx="3"/>
            <a:endCxn id="49" idx="1"/>
          </p:cNvCxnSpPr>
          <p:nvPr/>
        </p:nvCxnSpPr>
        <p:spPr>
          <a:xfrm flipV="1">
            <a:off x="13025281" y="6704104"/>
            <a:ext cx="873396" cy="18558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57A1849-4067-4CD0-8215-804909C8C68B}"/>
              </a:ext>
            </a:extLst>
          </p:cNvPr>
          <p:cNvCxnSpPr>
            <a:cxnSpLocks/>
            <a:stCxn id="2" idx="3"/>
            <a:endCxn id="53" idx="1"/>
          </p:cNvCxnSpPr>
          <p:nvPr/>
        </p:nvCxnSpPr>
        <p:spPr>
          <a:xfrm flipV="1">
            <a:off x="13025281" y="8553646"/>
            <a:ext cx="868337" cy="6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55401"/>
            <a:chOff x="-138528" y="0"/>
            <a:chExt cx="3583151" cy="103554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554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7944"/>
            <a:ext cx="1946868" cy="594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9744"/>
            <a:ext cx="2264473" cy="592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70639" cy="5926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4434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3326214" cy="13675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21001" y="1791716"/>
            <a:ext cx="11523487" cy="6837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31306" y="2664773"/>
            <a:ext cx="8857074" cy="9870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32430" y="3727369"/>
            <a:ext cx="11268311" cy="5473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34363" y="6006206"/>
            <a:ext cx="2113914" cy="2113914"/>
            <a:chOff x="9934363" y="6006206"/>
            <a:chExt cx="2113914" cy="21139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34363" y="6006206"/>
              <a:ext cx="2113914" cy="21139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30876" y="6312489"/>
            <a:ext cx="4182350" cy="1501349"/>
            <a:chOff x="4230876" y="6312489"/>
            <a:chExt cx="4182350" cy="15013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30876" y="6312489"/>
              <a:ext cx="4182350" cy="15013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81147" y="6646013"/>
            <a:ext cx="847005" cy="834300"/>
            <a:chOff x="8781147" y="6646013"/>
            <a:chExt cx="847005" cy="8343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81147" y="6646013"/>
              <a:ext cx="847005" cy="8343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75010" y="6822885"/>
            <a:ext cx="847842" cy="480557"/>
            <a:chOff x="12475010" y="6822885"/>
            <a:chExt cx="847842" cy="48055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475010" y="7117601"/>
              <a:ext cx="847005" cy="185841"/>
              <a:chOff x="12475010" y="7117601"/>
              <a:chExt cx="847005" cy="18584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475010" y="7117601"/>
                <a:ext cx="847005" cy="18584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475846" y="6822885"/>
              <a:ext cx="847005" cy="185841"/>
              <a:chOff x="12475846" y="6822885"/>
              <a:chExt cx="847005" cy="18584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475846" y="6822885"/>
                <a:ext cx="847005" cy="185841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02228" y="3644537"/>
            <a:ext cx="1655976" cy="85148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67689" y="3645233"/>
            <a:ext cx="1112455" cy="85148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27477" y="2588580"/>
            <a:ext cx="1137750" cy="85117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302508" y="2589277"/>
            <a:ext cx="1766164" cy="85148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38556" y="2598744"/>
            <a:ext cx="3747061" cy="8517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894280" y="5254355"/>
            <a:ext cx="2961842" cy="3617616"/>
            <a:chOff x="13894280" y="5254355"/>
            <a:chExt cx="2961842" cy="361761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894280" y="5254355"/>
              <a:ext cx="2961842" cy="3617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7944"/>
            <a:ext cx="1946868" cy="5942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9744"/>
            <a:ext cx="2264473" cy="592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70639" cy="5926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4434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3326214" cy="13675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7306" y="1792001"/>
            <a:ext cx="4417459" cy="68417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53430" y="3608830"/>
            <a:ext cx="10625224" cy="7297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81306" y="5358211"/>
            <a:ext cx="10584265" cy="73100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49716" y="7333021"/>
            <a:ext cx="9511148" cy="7293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39875" y="5157299"/>
            <a:ext cx="879631" cy="1158728"/>
            <a:chOff x="4439875" y="5157299"/>
            <a:chExt cx="879631" cy="11587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39875" y="5157299"/>
              <a:ext cx="879631" cy="11587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39875" y="7060103"/>
            <a:ext cx="879631" cy="1149012"/>
            <a:chOff x="4439875" y="7060103"/>
            <a:chExt cx="879631" cy="11490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39875" y="7060103"/>
              <a:ext cx="879631" cy="11490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39875" y="3381631"/>
            <a:ext cx="879631" cy="1136578"/>
            <a:chOff x="4439875" y="3381631"/>
            <a:chExt cx="879631" cy="11365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9875" y="3381631"/>
              <a:ext cx="879631" cy="113657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03531" y="3506398"/>
            <a:ext cx="5494674" cy="113571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77340" y="5261118"/>
            <a:ext cx="2206162" cy="113531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24960" y="7236050"/>
            <a:ext cx="2298426" cy="113531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170964"/>
            <a:ext cx="18358277" cy="10484553"/>
            <a:chOff x="-18141" y="-170964"/>
            <a:chExt cx="18358277" cy="10484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170964"/>
              <a:ext cx="18358277" cy="10484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9386" y="3409777"/>
            <a:ext cx="9559471" cy="2279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0725" y="6692973"/>
            <a:ext cx="205220" cy="205220"/>
            <a:chOff x="6310725" y="6692973"/>
            <a:chExt cx="205220" cy="205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0725" y="6692973"/>
              <a:ext cx="205220" cy="205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6825" y="3160621"/>
            <a:ext cx="1028030" cy="3634963"/>
            <a:chOff x="1796825" y="3160621"/>
            <a:chExt cx="1028030" cy="3634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96825" y="3160621"/>
              <a:ext cx="1028030" cy="951007"/>
              <a:chOff x="1796825" y="3160621"/>
              <a:chExt cx="1028030" cy="95100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96825" y="3174474"/>
                <a:ext cx="23687" cy="937153"/>
                <a:chOff x="1796825" y="3174474"/>
                <a:chExt cx="23687" cy="93715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600000">
                  <a:off x="1796825" y="3174474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2299151" y="2658294"/>
                <a:ext cx="23378" cy="1028030"/>
                <a:chOff x="2299151" y="2658294"/>
                <a:chExt cx="23378" cy="102803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16200000">
                  <a:off x="2299151" y="2658294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796825" y="4111627"/>
              <a:ext cx="490667" cy="2683956"/>
              <a:chOff x="1796825" y="4111627"/>
              <a:chExt cx="490667" cy="268395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96825" y="4111627"/>
                <a:ext cx="23687" cy="2679365"/>
                <a:chOff x="1796825" y="4111627"/>
                <a:chExt cx="23687" cy="267936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600000">
                  <a:off x="1796825" y="4111627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030470" y="6538561"/>
                <a:ext cx="23378" cy="490667"/>
                <a:chOff x="2030470" y="6538561"/>
                <a:chExt cx="23378" cy="49066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2030470" y="6538561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6004942" y="6460538"/>
            <a:ext cx="21938" cy="688799"/>
            <a:chOff x="6004942" y="6460538"/>
            <a:chExt cx="21938" cy="6887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04942" y="6460538"/>
              <a:ext cx="21938" cy="688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60859" y="3160621"/>
            <a:ext cx="1028030" cy="3634963"/>
            <a:chOff x="15460859" y="3160621"/>
            <a:chExt cx="1028030" cy="36349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460859" y="3160621"/>
              <a:ext cx="1028030" cy="951007"/>
              <a:chOff x="15460859" y="3160621"/>
              <a:chExt cx="1028030" cy="95100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6465202" y="3174474"/>
                <a:ext cx="23687" cy="937153"/>
                <a:chOff x="16465202" y="3174474"/>
                <a:chExt cx="23687" cy="93715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21600000">
                  <a:off x="16465202" y="3174474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5963186" y="2658294"/>
                <a:ext cx="23378" cy="1028030"/>
                <a:chOff x="15963186" y="2658294"/>
                <a:chExt cx="23378" cy="102803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5963186" y="2658294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15998222" y="4111627"/>
              <a:ext cx="490667" cy="2683956"/>
              <a:chOff x="15998222" y="4111627"/>
              <a:chExt cx="490667" cy="268395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6465202" y="4111627"/>
                <a:ext cx="23687" cy="2679365"/>
                <a:chOff x="16465202" y="4111627"/>
                <a:chExt cx="23687" cy="267936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21600000">
                  <a:off x="16465202" y="4111627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6231867" y="6538561"/>
                <a:ext cx="23378" cy="490667"/>
                <a:chOff x="16231867" y="6538561"/>
                <a:chExt cx="23378" cy="49066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6231867" y="6538561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2268" y="6416540"/>
            <a:ext cx="2913938" cy="82055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6649" y="6407203"/>
            <a:ext cx="4103610" cy="82082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839852" y="6456413"/>
            <a:ext cx="21938" cy="688799"/>
            <a:chOff x="6839852" y="6456413"/>
            <a:chExt cx="21938" cy="6887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839852" y="6456413"/>
              <a:ext cx="21938" cy="68879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64668" y="6407026"/>
            <a:ext cx="3136508" cy="82009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748755" y="6692973"/>
            <a:ext cx="205220" cy="205220"/>
            <a:chOff x="11748755" y="6692973"/>
            <a:chExt cx="205220" cy="2052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8755" y="6692973"/>
              <a:ext cx="205220" cy="2052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442971" y="6460538"/>
            <a:ext cx="21938" cy="688799"/>
            <a:chOff x="11442971" y="6460538"/>
            <a:chExt cx="21938" cy="6887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442971" y="6460538"/>
              <a:ext cx="21938" cy="6887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277881" y="6456413"/>
            <a:ext cx="21938" cy="688799"/>
            <a:chOff x="12277881" y="6456413"/>
            <a:chExt cx="21938" cy="6887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277881" y="6456413"/>
              <a:ext cx="21938" cy="688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69338"/>
            <a:chOff x="-138528" y="0"/>
            <a:chExt cx="3583151" cy="10369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8528" y="0"/>
              <a:ext cx="3583151" cy="103693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805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7" y="145694"/>
            <a:ext cx="2473843" cy="13675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2B6651-CA20-40AC-8263-2BF3C02487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5800" y="2185890"/>
            <a:ext cx="12515850" cy="739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7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5760" y="-36281"/>
            <a:ext cx="18358277" cy="10405619"/>
            <a:chOff x="-65760" y="-36281"/>
            <a:chExt cx="18358277" cy="10405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760" y="-36281"/>
              <a:ext cx="18358277" cy="10405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3319" y="3143113"/>
            <a:ext cx="9621692" cy="2279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77043" y="6426311"/>
            <a:ext cx="205220" cy="205220"/>
            <a:chOff x="6277043" y="6426311"/>
            <a:chExt cx="205220" cy="205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7043" y="6426311"/>
              <a:ext cx="205220" cy="205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0762" y="2893958"/>
            <a:ext cx="1028030" cy="3634963"/>
            <a:chOff x="1810762" y="2893958"/>
            <a:chExt cx="1028030" cy="3634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10762" y="2893958"/>
              <a:ext cx="1028030" cy="951007"/>
              <a:chOff x="1810762" y="2893958"/>
              <a:chExt cx="1028030" cy="95100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810762" y="2907812"/>
                <a:ext cx="23687" cy="937153"/>
                <a:chOff x="1810762" y="2907812"/>
                <a:chExt cx="23687" cy="93715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600000">
                  <a:off x="1810762" y="2907812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2313089" y="2391632"/>
                <a:ext cx="23378" cy="1028030"/>
                <a:chOff x="2313089" y="2391632"/>
                <a:chExt cx="23378" cy="102803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16200000">
                  <a:off x="2313089" y="2391632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810762" y="3844965"/>
              <a:ext cx="490667" cy="2683956"/>
              <a:chOff x="1810762" y="3844965"/>
              <a:chExt cx="490667" cy="268395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810762" y="3844965"/>
                <a:ext cx="23687" cy="2679365"/>
                <a:chOff x="1810762" y="3844965"/>
                <a:chExt cx="23687" cy="267936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600000">
                  <a:off x="1810762" y="3844965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044407" y="6271898"/>
                <a:ext cx="23378" cy="490667"/>
                <a:chOff x="2044407" y="6271898"/>
                <a:chExt cx="23378" cy="49066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2044407" y="6271898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5971260" y="6193876"/>
            <a:ext cx="21938" cy="688799"/>
            <a:chOff x="5971260" y="6193876"/>
            <a:chExt cx="21938" cy="6887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5971260" y="6193876"/>
              <a:ext cx="21938" cy="688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74797" y="2893958"/>
            <a:ext cx="1028030" cy="3634963"/>
            <a:chOff x="15474797" y="2893958"/>
            <a:chExt cx="1028030" cy="36349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474797" y="2893958"/>
              <a:ext cx="1028030" cy="951007"/>
              <a:chOff x="15474797" y="2893958"/>
              <a:chExt cx="1028030" cy="95100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6479139" y="2907812"/>
                <a:ext cx="23687" cy="937153"/>
                <a:chOff x="16479139" y="2907812"/>
                <a:chExt cx="23687" cy="93715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21600000">
                  <a:off x="16479139" y="2907812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5977123" y="2391632"/>
                <a:ext cx="23378" cy="1028030"/>
                <a:chOff x="15977123" y="2391632"/>
                <a:chExt cx="23378" cy="102803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5977123" y="2391632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16012159" y="3844965"/>
              <a:ext cx="490667" cy="2683956"/>
              <a:chOff x="16012159" y="3844965"/>
              <a:chExt cx="490667" cy="268395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6479139" y="3844965"/>
                <a:ext cx="23687" cy="2679365"/>
                <a:chOff x="16479139" y="3844965"/>
                <a:chExt cx="23687" cy="267936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21600000">
                  <a:off x="16479139" y="3844965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6245804" y="6271898"/>
                <a:ext cx="23378" cy="490667"/>
                <a:chOff x="16245804" y="6271898"/>
                <a:chExt cx="23378" cy="49066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6245804" y="6271898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08587" y="6149881"/>
            <a:ext cx="3403655" cy="77607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92968" y="6140363"/>
            <a:ext cx="4107757" cy="88142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806170" y="6189751"/>
            <a:ext cx="21938" cy="688799"/>
            <a:chOff x="6806170" y="6189751"/>
            <a:chExt cx="21938" cy="6887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806170" y="6189751"/>
              <a:ext cx="21938" cy="68879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30987" y="6140360"/>
            <a:ext cx="3559741" cy="88142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715073" y="6426311"/>
            <a:ext cx="205220" cy="205220"/>
            <a:chOff x="11715073" y="6426311"/>
            <a:chExt cx="205220" cy="2052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5073" y="6426311"/>
              <a:ext cx="205220" cy="2052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409290" y="6193876"/>
            <a:ext cx="21938" cy="688799"/>
            <a:chOff x="11409290" y="6193876"/>
            <a:chExt cx="21938" cy="6887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409290" y="6193876"/>
              <a:ext cx="21938" cy="6887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244199" y="6189751"/>
            <a:ext cx="21938" cy="688799"/>
            <a:chOff x="12244199" y="6189751"/>
            <a:chExt cx="21938" cy="6887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244199" y="6189751"/>
              <a:ext cx="21938" cy="68879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90961" y="6801293"/>
            <a:ext cx="1090709" cy="68341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98224" y="6801283"/>
            <a:ext cx="2025759" cy="7154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0965E1D-6F38-41A5-AB1E-B8E13B2F2604}"/>
              </a:ext>
            </a:extLst>
          </p:cNvPr>
          <p:cNvGrpSpPr/>
          <p:nvPr/>
        </p:nvGrpSpPr>
        <p:grpSpPr>
          <a:xfrm>
            <a:off x="7969067" y="6769210"/>
            <a:ext cx="2789421" cy="715494"/>
            <a:chOff x="7574927" y="6769210"/>
            <a:chExt cx="2789421" cy="71549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70360" y="6787001"/>
              <a:ext cx="2093988" cy="684173"/>
            </a:xfrm>
            <a:prstGeom prst="rect">
              <a:avLst/>
            </a:prstGeom>
          </p:spPr>
        </p:pic>
        <p:pic>
          <p:nvPicPr>
            <p:cNvPr id="45" name="Object 64">
              <a:extLst>
                <a:ext uri="{FF2B5EF4-FFF2-40B4-BE49-F238E27FC236}">
                  <a16:creationId xmlns:a16="http://schemas.microsoft.com/office/drawing/2014/main" id="{EF77D8A9-248E-4827-90F2-3D647DFD3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r="55709"/>
            <a:stretch/>
          </p:blipFill>
          <p:spPr>
            <a:xfrm>
              <a:off x="7574927" y="6769210"/>
              <a:ext cx="897225" cy="715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34">
            <a:extLst>
              <a:ext uri="{FF2B5EF4-FFF2-40B4-BE49-F238E27FC236}">
                <a16:creationId xmlns:a16="http://schemas.microsoft.com/office/drawing/2014/main" id="{424D9803-8682-411D-BE1F-5829E74DA8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3383"/>
          <a:stretch/>
        </p:blipFill>
        <p:spPr>
          <a:xfrm>
            <a:off x="9239308" y="2420620"/>
            <a:ext cx="6463502" cy="5473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8528" y="0"/>
            <a:ext cx="3583151" cy="10369338"/>
            <a:chOff x="-138528" y="0"/>
            <a:chExt cx="3583151" cy="10369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8528" y="0"/>
              <a:ext cx="3583151" cy="103693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48664" y="1769184"/>
            <a:ext cx="1972820" cy="6841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77095" y="3570531"/>
            <a:ext cx="9956465" cy="5422198"/>
            <a:chOff x="5377095" y="3570531"/>
            <a:chExt cx="9956465" cy="54221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7095" y="3570531"/>
              <a:ext cx="9956465" cy="54221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2" cstate="print"/>
          <a:srcRect r="61854" b="22389"/>
          <a:stretch/>
        </p:blipFill>
        <p:spPr>
          <a:xfrm>
            <a:off x="4560592" y="2433668"/>
            <a:ext cx="4354808" cy="424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87000" y="2325234"/>
            <a:ext cx="3893098" cy="9021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06709" y="2356209"/>
            <a:ext cx="2633656" cy="8520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31685" y="9268340"/>
            <a:ext cx="2047284" cy="426655"/>
            <a:chOff x="9331685" y="9268340"/>
            <a:chExt cx="2047284" cy="4266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89245" y="9222627"/>
              <a:ext cx="1840184" cy="59738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331685" y="9405019"/>
              <a:ext cx="244690" cy="210434"/>
              <a:chOff x="9331685" y="9405019"/>
              <a:chExt cx="244690" cy="21043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331685" y="9405019"/>
                <a:ext cx="244690" cy="210434"/>
              </a:xfrm>
              <a:prstGeom prst="rect">
                <a:avLst/>
              </a:prstGeom>
            </p:spPr>
          </p:pic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22044A-6BAE-4258-90D2-5BA66BC4A1AE}"/>
              </a:ext>
            </a:extLst>
          </p:cNvPr>
          <p:cNvSpPr/>
          <p:nvPr/>
        </p:nvSpPr>
        <p:spPr>
          <a:xfrm>
            <a:off x="5435074" y="4963244"/>
            <a:ext cx="3404126" cy="78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Object 45">
            <a:extLst>
              <a:ext uri="{FF2B5EF4-FFF2-40B4-BE49-F238E27FC236}">
                <a16:creationId xmlns:a16="http://schemas.microsoft.com/office/drawing/2014/main" id="{9449155D-403F-46FC-A53D-058887C6BEC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/>
          <a:srcRect l="29187" t="6359" r="56487" b="9196"/>
          <a:stretch/>
        </p:blipFill>
        <p:spPr>
          <a:xfrm>
            <a:off x="8859635" y="2462813"/>
            <a:ext cx="304800" cy="4616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0592" y="2433668"/>
            <a:ext cx="11143457" cy="563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48664" y="1769184"/>
            <a:ext cx="1972820" cy="6841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35380" y="7800026"/>
            <a:ext cx="10192892" cy="1702533"/>
            <a:chOff x="4335380" y="7800026"/>
            <a:chExt cx="10192892" cy="17025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35380" y="7800026"/>
              <a:ext cx="10192892" cy="17025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35380" y="3289767"/>
            <a:ext cx="7865329" cy="4213080"/>
            <a:chOff x="4335380" y="3289767"/>
            <a:chExt cx="7865329" cy="42130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5380" y="3289767"/>
              <a:ext cx="7865329" cy="421308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16048" y="2357479"/>
            <a:ext cx="2263622" cy="8517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06709" y="2356209"/>
            <a:ext cx="2633656" cy="8520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63954" y="5179405"/>
            <a:ext cx="2913766" cy="433803"/>
            <a:chOff x="12663954" y="5179405"/>
            <a:chExt cx="2913766" cy="4338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71706" y="5133692"/>
              <a:ext cx="1786466" cy="54703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646825" y="5291090"/>
              <a:ext cx="244690" cy="210434"/>
              <a:chOff x="12646825" y="5291090"/>
              <a:chExt cx="244690" cy="21043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12646825" y="5291090"/>
                <a:ext cx="244690" cy="21043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4776059" y="8436836"/>
            <a:ext cx="2913782" cy="428913"/>
            <a:chOff x="14776059" y="8436836"/>
            <a:chExt cx="2913782" cy="42891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83827" y="8391123"/>
              <a:ext cx="2398949" cy="54733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4758931" y="8548524"/>
              <a:ext cx="244690" cy="210434"/>
              <a:chOff x="14758931" y="8548524"/>
              <a:chExt cx="244690" cy="21043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14758931" y="8548524"/>
                <a:ext cx="244690" cy="210434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62225" y="2357479"/>
            <a:ext cx="2901340" cy="85209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598EAF4-1093-4C42-B5BC-100EECD27A74}"/>
              </a:ext>
            </a:extLst>
          </p:cNvPr>
          <p:cNvSpPr/>
          <p:nvPr/>
        </p:nvSpPr>
        <p:spPr>
          <a:xfrm>
            <a:off x="4335380" y="3284490"/>
            <a:ext cx="4046620" cy="479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ADF0D4-5D37-4E5C-8292-8DBF2A0F4DFA}"/>
              </a:ext>
            </a:extLst>
          </p:cNvPr>
          <p:cNvSpPr/>
          <p:nvPr/>
        </p:nvSpPr>
        <p:spPr>
          <a:xfrm>
            <a:off x="4335380" y="7853331"/>
            <a:ext cx="3056020" cy="537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0592" y="6252058"/>
            <a:ext cx="10300961" cy="5473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8528" y="0"/>
            <a:ext cx="3583151" cy="10432515"/>
            <a:chOff x="-138528" y="0"/>
            <a:chExt cx="3583151" cy="104325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8528" y="0"/>
              <a:ext cx="3583151" cy="104325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48664" y="1769184"/>
            <a:ext cx="1972820" cy="6841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35881" y="3049252"/>
            <a:ext cx="7449195" cy="2662191"/>
            <a:chOff x="4535881" y="3049252"/>
            <a:chExt cx="7449195" cy="26621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35881" y="3049252"/>
              <a:ext cx="7449195" cy="26621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33460" y="7001526"/>
            <a:ext cx="3098524" cy="669367"/>
            <a:chOff x="4333460" y="7001526"/>
            <a:chExt cx="3098524" cy="6693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3460" y="7001526"/>
              <a:ext cx="3098524" cy="6693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13611" y="7609502"/>
            <a:ext cx="8719773" cy="2251585"/>
            <a:chOff x="4513611" y="7609502"/>
            <a:chExt cx="8719773" cy="22515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13611" y="7609502"/>
              <a:ext cx="8719773" cy="225158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60592" y="2433668"/>
            <a:ext cx="8830500" cy="5473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16003" y="2357479"/>
            <a:ext cx="2522589" cy="85148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06709" y="2356209"/>
            <a:ext cx="2633656" cy="8520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290876" y="4077860"/>
            <a:ext cx="2913812" cy="438938"/>
            <a:chOff x="12290876" y="4077860"/>
            <a:chExt cx="2913812" cy="43893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98674" y="4032147"/>
              <a:ext cx="2127718" cy="54672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273747" y="4189550"/>
              <a:ext cx="244690" cy="210434"/>
              <a:chOff x="12273747" y="4189550"/>
              <a:chExt cx="244690" cy="21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12273747" y="4189550"/>
                <a:ext cx="244690" cy="21043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637506" y="8520838"/>
            <a:ext cx="2913767" cy="428913"/>
            <a:chOff x="13637506" y="8520838"/>
            <a:chExt cx="2913767" cy="42891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45259" y="8475125"/>
              <a:ext cx="2127718" cy="54672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620378" y="8632530"/>
              <a:ext cx="244690" cy="210434"/>
              <a:chOff x="13620378" y="8632530"/>
              <a:chExt cx="244690" cy="21043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13620378" y="8632530"/>
                <a:ext cx="244690" cy="210434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83554" y="6175870"/>
            <a:ext cx="2543169" cy="85148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606708" y="6174594"/>
            <a:ext cx="4110790" cy="85209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C8C41E-B2C8-47FD-90B9-01FF45BF67A3}"/>
              </a:ext>
            </a:extLst>
          </p:cNvPr>
          <p:cNvSpPr/>
          <p:nvPr/>
        </p:nvSpPr>
        <p:spPr>
          <a:xfrm>
            <a:off x="4606708" y="3117843"/>
            <a:ext cx="2251292" cy="326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07475B-5F29-4595-9605-6B9D135F77B4}"/>
              </a:ext>
            </a:extLst>
          </p:cNvPr>
          <p:cNvSpPr/>
          <p:nvPr/>
        </p:nvSpPr>
        <p:spPr>
          <a:xfrm>
            <a:off x="12290874" y="7547129"/>
            <a:ext cx="942509" cy="438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1983103" cy="6841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71303" y="3465051"/>
            <a:ext cx="6810846" cy="5586424"/>
            <a:chOff x="4071303" y="3465051"/>
            <a:chExt cx="6810846" cy="55864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1303" y="3465051"/>
              <a:ext cx="6810846" cy="55864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29332" y="3423239"/>
            <a:ext cx="6017059" cy="5628236"/>
            <a:chOff x="11629332" y="3423239"/>
            <a:chExt cx="6017059" cy="56282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9332" y="3423239"/>
              <a:ext cx="6017059" cy="562823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66849" y="2470373"/>
            <a:ext cx="9796648" cy="5973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52882" y="9242674"/>
            <a:ext cx="2917386" cy="5973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85649" y="9249154"/>
            <a:ext cx="5422653" cy="5473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51874" y="9425069"/>
            <a:ext cx="244690" cy="210434"/>
            <a:chOff x="4851874" y="9425069"/>
            <a:chExt cx="244690" cy="2104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51874" y="9425069"/>
              <a:ext cx="244690" cy="2104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38155" y="9425069"/>
            <a:ext cx="244690" cy="210434"/>
            <a:chOff x="13038155" y="9425069"/>
            <a:chExt cx="244690" cy="2104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38155" y="9425069"/>
              <a:ext cx="244690" cy="21043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73251" y="2373987"/>
            <a:ext cx="4301123" cy="902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70046D-48B3-48EE-9161-9973D163ECE6}"/>
              </a:ext>
            </a:extLst>
          </p:cNvPr>
          <p:cNvSpPr/>
          <p:nvPr/>
        </p:nvSpPr>
        <p:spPr>
          <a:xfrm>
            <a:off x="6492731" y="5513040"/>
            <a:ext cx="4236229" cy="949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530D27-6B92-4854-AA2A-A1996822A597}"/>
              </a:ext>
            </a:extLst>
          </p:cNvPr>
          <p:cNvSpPr/>
          <p:nvPr/>
        </p:nvSpPr>
        <p:spPr>
          <a:xfrm>
            <a:off x="5080281" y="4344903"/>
            <a:ext cx="1198599" cy="310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1983103" cy="6841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77189" y="4157590"/>
            <a:ext cx="9115888" cy="4870465"/>
            <a:chOff x="5977189" y="4157590"/>
            <a:chExt cx="9115888" cy="48704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77189" y="4157590"/>
              <a:ext cx="9115888" cy="487046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75735" y="3043325"/>
            <a:ext cx="3535401" cy="5473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66849" y="2470373"/>
            <a:ext cx="8168191" cy="56346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91632" y="2396042"/>
            <a:ext cx="2691952" cy="8520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12183" y="2983248"/>
            <a:ext cx="2974618" cy="8520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58723" y="9263336"/>
            <a:ext cx="4742013" cy="5473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15424" y="9445732"/>
            <a:ext cx="244690" cy="210434"/>
            <a:chOff x="8215424" y="9445732"/>
            <a:chExt cx="244690" cy="2104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15424" y="9445732"/>
              <a:ext cx="244690" cy="210434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867664-9116-4411-B187-3E3E19C16238}"/>
              </a:ext>
            </a:extLst>
          </p:cNvPr>
          <p:cNvSpPr/>
          <p:nvPr/>
        </p:nvSpPr>
        <p:spPr>
          <a:xfrm>
            <a:off x="11506200" y="4533900"/>
            <a:ext cx="1676400" cy="4065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2000626" cy="6841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98256" y="3983656"/>
            <a:ext cx="4671661" cy="4766277"/>
            <a:chOff x="5298256" y="3983656"/>
            <a:chExt cx="4671661" cy="47662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8256" y="3983656"/>
              <a:ext cx="4671661" cy="476627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03058" y="2433668"/>
            <a:ext cx="9517175" cy="5973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13087" y="3039258"/>
            <a:ext cx="8894223" cy="5973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80668" y="8913601"/>
            <a:ext cx="2615925" cy="5467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66691" y="8922106"/>
            <a:ext cx="2985245" cy="5973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77237" y="9118195"/>
            <a:ext cx="244690" cy="210434"/>
            <a:chOff x="6077237" y="9118195"/>
            <a:chExt cx="244690" cy="2104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77237" y="9118195"/>
              <a:ext cx="244690" cy="2104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19465" y="4445516"/>
            <a:ext cx="5281261" cy="3882656"/>
            <a:chOff x="11519465" y="4445516"/>
            <a:chExt cx="5281261" cy="38826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19465" y="4445516"/>
              <a:ext cx="5281261" cy="38826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33056" y="9058045"/>
            <a:ext cx="244690" cy="210434"/>
            <a:chOff x="12733056" y="9058045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33056" y="9058045"/>
              <a:ext cx="244690" cy="21043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25192" y="2357479"/>
            <a:ext cx="2898489" cy="8923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16822" y="2357479"/>
            <a:ext cx="1188376" cy="85117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84595" y="2964200"/>
            <a:ext cx="4738111" cy="85178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2A5738-50C1-4B14-A5BD-DE795AD76393}"/>
              </a:ext>
            </a:extLst>
          </p:cNvPr>
          <p:cNvSpPr/>
          <p:nvPr/>
        </p:nvSpPr>
        <p:spPr>
          <a:xfrm>
            <a:off x="12885881" y="7440885"/>
            <a:ext cx="1234352" cy="442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29E2CE-CBE8-452C-AE6C-B069410D37D7}"/>
              </a:ext>
            </a:extLst>
          </p:cNvPr>
          <p:cNvSpPr/>
          <p:nvPr/>
        </p:nvSpPr>
        <p:spPr>
          <a:xfrm>
            <a:off x="12299602" y="5919672"/>
            <a:ext cx="2178398" cy="791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2E483E2-6E81-402B-AEA4-E5ECAC4188A0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8915400" y="6386844"/>
            <a:ext cx="26040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2000626" cy="6841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50573" y="2450315"/>
            <a:ext cx="9882843" cy="5973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50573" y="3057496"/>
            <a:ext cx="9203567" cy="5973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28573" y="4015235"/>
            <a:ext cx="6171429" cy="5251325"/>
            <a:chOff x="4628573" y="4015235"/>
            <a:chExt cx="6171429" cy="52513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8573" y="4015235"/>
              <a:ext cx="6171429" cy="52513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85805" y="4015235"/>
            <a:ext cx="3088863" cy="2521391"/>
            <a:chOff x="12885805" y="4015235"/>
            <a:chExt cx="3088863" cy="25213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5805" y="4015235"/>
              <a:ext cx="3088863" cy="25213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78739" y="6580689"/>
            <a:ext cx="4709964" cy="2761559"/>
            <a:chOff x="12178739" y="6580689"/>
            <a:chExt cx="4709964" cy="276155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78739" y="6580689"/>
              <a:ext cx="4709964" cy="276155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63428" y="2367003"/>
            <a:ext cx="2684333" cy="85209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13430" y="9400257"/>
            <a:ext cx="2406449" cy="5467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47783" y="9577336"/>
            <a:ext cx="244690" cy="210434"/>
            <a:chOff x="6747783" y="9577336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47783" y="9577336"/>
              <a:ext cx="244690" cy="21043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861525" y="9423525"/>
            <a:ext cx="1948453" cy="5473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595827" y="9600590"/>
            <a:ext cx="244690" cy="210434"/>
            <a:chOff x="13595827" y="9600590"/>
            <a:chExt cx="244690" cy="2104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95827" y="9600590"/>
              <a:ext cx="244690" cy="21043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34901" y="2992772"/>
            <a:ext cx="3711098" cy="85209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10932" y="2958185"/>
            <a:ext cx="1840963" cy="85026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F21E2B-1D36-4F1D-9CF6-B2747BC0E84A}"/>
              </a:ext>
            </a:extLst>
          </p:cNvPr>
          <p:cNvSpPr/>
          <p:nvPr/>
        </p:nvSpPr>
        <p:spPr>
          <a:xfrm>
            <a:off x="12962004" y="5113588"/>
            <a:ext cx="2658996" cy="597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99652"/>
            <a:chOff x="-138528" y="0"/>
            <a:chExt cx="3583151" cy="10299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996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2000626" cy="6841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05249" y="2469220"/>
            <a:ext cx="8501223" cy="5973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66315" y="4125900"/>
            <a:ext cx="5329276" cy="4278283"/>
            <a:chOff x="4766315" y="4125900"/>
            <a:chExt cx="5329276" cy="42782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66315" y="4125900"/>
              <a:ext cx="5329276" cy="42782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05748" y="4421191"/>
            <a:ext cx="6445484" cy="3982992"/>
            <a:chOff x="10505748" y="4421191"/>
            <a:chExt cx="6445484" cy="39829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05748" y="4421191"/>
              <a:ext cx="6445484" cy="398299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11090" y="2393035"/>
            <a:ext cx="2011458" cy="8517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59057" y="8581702"/>
            <a:ext cx="2213589" cy="5470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93406" y="8758784"/>
            <a:ext cx="244690" cy="210434"/>
            <a:chOff x="6093406" y="8758784"/>
            <a:chExt cx="244690" cy="2104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3406" y="8758784"/>
              <a:ext cx="244690" cy="21043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73624" y="8581702"/>
            <a:ext cx="4514428" cy="5973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97969" y="8758784"/>
            <a:ext cx="244690" cy="210434"/>
            <a:chOff x="11297969" y="8758784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97969" y="8758784"/>
              <a:ext cx="244690" cy="21043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05249" y="3024801"/>
            <a:ext cx="6773443" cy="5973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67022" y="2955975"/>
            <a:ext cx="2656177" cy="90214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8AF39F-4A1D-4E44-9A3A-62A71AEAEF49}"/>
              </a:ext>
            </a:extLst>
          </p:cNvPr>
          <p:cNvSpPr/>
          <p:nvPr/>
        </p:nvSpPr>
        <p:spPr>
          <a:xfrm>
            <a:off x="4880607" y="5614781"/>
            <a:ext cx="1243279" cy="301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78421"/>
            <a:chOff x="-138528" y="0"/>
            <a:chExt cx="3583151" cy="10378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784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2000626" cy="6841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90962" y="3826763"/>
            <a:ext cx="5443502" cy="5622669"/>
            <a:chOff x="4590962" y="3826763"/>
            <a:chExt cx="5443502" cy="56226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0962" y="3826763"/>
              <a:ext cx="5443502" cy="56226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45249" y="2386049"/>
            <a:ext cx="4687909" cy="5470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45249" y="2921506"/>
            <a:ext cx="3176619" cy="5470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090418" y="3826763"/>
            <a:ext cx="5224463" cy="5622669"/>
            <a:chOff x="11090418" y="3826763"/>
            <a:chExt cx="5224463" cy="56226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90418" y="3826763"/>
              <a:ext cx="5224463" cy="56226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90418" y="6742560"/>
            <a:ext cx="2440393" cy="2706872"/>
            <a:chOff x="11090418" y="6742560"/>
            <a:chExt cx="2440393" cy="270687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90418" y="6742560"/>
              <a:ext cx="2440393" cy="270687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32416" y="2819690"/>
            <a:ext cx="1816613" cy="8517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11432" y="2324472"/>
            <a:ext cx="2635385" cy="85209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70673" y="9510733"/>
            <a:ext cx="2198961" cy="5473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305020" y="9687838"/>
            <a:ext cx="244690" cy="210434"/>
            <a:chOff x="6305020" y="9687838"/>
            <a:chExt cx="244690" cy="21043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05020" y="9687838"/>
              <a:ext cx="244690" cy="21043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69780" y="9510733"/>
            <a:ext cx="1366912" cy="5470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94147" y="9687838"/>
            <a:ext cx="244690" cy="210434"/>
            <a:chOff x="12894147" y="9687838"/>
            <a:chExt cx="244690" cy="2104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94147" y="9687838"/>
              <a:ext cx="244690" cy="210434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AB8910-1421-4522-B654-D2922DBF4C68}"/>
              </a:ext>
            </a:extLst>
          </p:cNvPr>
          <p:cNvSpPr/>
          <p:nvPr/>
        </p:nvSpPr>
        <p:spPr>
          <a:xfrm>
            <a:off x="11180803" y="6742560"/>
            <a:ext cx="2350008" cy="2706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480836"/>
            <a:chOff x="-138528" y="0"/>
            <a:chExt cx="3583151" cy="10480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4808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7601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3614988" cy="6841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94871" y="4395742"/>
            <a:ext cx="3257761" cy="3073155"/>
            <a:chOff x="4094871" y="4395742"/>
            <a:chExt cx="3257761" cy="30731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94871" y="4395742"/>
              <a:ext cx="3257761" cy="30731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52632" y="4389907"/>
            <a:ext cx="3257761" cy="1542413"/>
            <a:chOff x="7352632" y="4389907"/>
            <a:chExt cx="3257761" cy="15424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52632" y="4389907"/>
              <a:ext cx="3257761" cy="15424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52632" y="5932320"/>
            <a:ext cx="3257761" cy="1496402"/>
            <a:chOff x="7352632" y="5932320"/>
            <a:chExt cx="3257761" cy="14964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2632" y="5932320"/>
              <a:ext cx="3257761" cy="149640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42811" y="2386049"/>
            <a:ext cx="5276285" cy="9855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87832" y="4157124"/>
            <a:ext cx="5771429" cy="4072757"/>
            <a:chOff x="11287832" y="4157124"/>
            <a:chExt cx="5771429" cy="407275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287832" y="4372738"/>
              <a:ext cx="5771158" cy="3855488"/>
              <a:chOff x="11287832" y="4372738"/>
              <a:chExt cx="5771158" cy="385548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287832" y="4372738"/>
                <a:ext cx="5771158" cy="38554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287832" y="4157124"/>
              <a:ext cx="5771158" cy="406215"/>
              <a:chOff x="11287832" y="4157124"/>
              <a:chExt cx="5771158" cy="40621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287832" y="4157124"/>
                <a:ext cx="5771158" cy="406215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18613" y="8468744"/>
            <a:ext cx="2571411" cy="54642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08869" y="8468744"/>
            <a:ext cx="2629565" cy="54642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07731" y="2319384"/>
            <a:ext cx="2809768" cy="85117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72356" y="2743498"/>
            <a:ext cx="6270318" cy="85117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408729" y="8660593"/>
            <a:ext cx="244690" cy="210434"/>
            <a:chOff x="6408729" y="8660593"/>
            <a:chExt cx="244690" cy="2104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08729" y="8660593"/>
              <a:ext cx="244690" cy="2104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84908" y="8650067"/>
            <a:ext cx="244690" cy="210434"/>
            <a:chOff x="12984908" y="8650067"/>
            <a:chExt cx="244690" cy="21043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84908" y="8650067"/>
              <a:ext cx="244690" cy="210434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F8BEE6-3059-4223-808F-9668CBB17F40}"/>
              </a:ext>
            </a:extLst>
          </p:cNvPr>
          <p:cNvSpPr/>
          <p:nvPr/>
        </p:nvSpPr>
        <p:spPr>
          <a:xfrm>
            <a:off x="7652014" y="5113615"/>
            <a:ext cx="2658996" cy="334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2791" y="9378664"/>
            <a:ext cx="9082874" cy="547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3444623" cy="10466899"/>
            <a:chOff x="0" y="0"/>
            <a:chExt cx="3444623" cy="104668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444623" cy="104668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33600"/>
            <a:ext cx="2991660" cy="6533860"/>
            <a:chOff x="172825" y="1433600"/>
            <a:chExt cx="2991660" cy="6533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825" y="1462584"/>
              <a:ext cx="49557" cy="1960655"/>
              <a:chOff x="172825" y="1462584"/>
              <a:chExt cx="49557" cy="196065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1600000">
                <a:off x="172825" y="1462584"/>
                <a:ext cx="49557" cy="19606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4201" y="-37775"/>
              <a:ext cx="48909" cy="2991660"/>
              <a:chOff x="1644201" y="-37775"/>
              <a:chExt cx="48909" cy="29916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1644201" y="-37775"/>
                <a:ext cx="48909" cy="29916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825" y="3423239"/>
              <a:ext cx="49557" cy="4544222"/>
              <a:chOff x="172825" y="3423239"/>
              <a:chExt cx="49557" cy="454422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1600000">
                <a:off x="172825" y="3423239"/>
                <a:ext cx="49557" cy="454422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3" y="145694"/>
            <a:ext cx="4079615" cy="12934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87211" y="1753906"/>
            <a:ext cx="8051038" cy="68417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97051" y="2475742"/>
            <a:ext cx="12014147" cy="5723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17074" y="3451836"/>
            <a:ext cx="6773548" cy="3002386"/>
            <a:chOff x="10017074" y="3451836"/>
            <a:chExt cx="6773548" cy="30023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17074" y="3451836"/>
              <a:ext cx="6773548" cy="30023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37047" y="3423961"/>
            <a:ext cx="5192559" cy="3002386"/>
            <a:chOff x="4637047" y="3423961"/>
            <a:chExt cx="5192559" cy="30023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37047" y="3423961"/>
              <a:ext cx="5192559" cy="30023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17931" y="6520888"/>
            <a:ext cx="9905872" cy="2488470"/>
            <a:chOff x="5517931" y="6520888"/>
            <a:chExt cx="9905872" cy="248847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17931" y="6520888"/>
              <a:ext cx="9905872" cy="24884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00422" y="9531416"/>
            <a:ext cx="244690" cy="210434"/>
            <a:chOff x="5700422" y="9531416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00422" y="9531416"/>
              <a:ext cx="244690" cy="210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425087"/>
            <a:chOff x="-138528" y="0"/>
            <a:chExt cx="3583151" cy="104250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4250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3614988" cy="6841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35885" y="3466701"/>
            <a:ext cx="3737461" cy="5757312"/>
            <a:chOff x="4535885" y="3466701"/>
            <a:chExt cx="3737461" cy="57573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35885" y="3466701"/>
              <a:ext cx="3737461" cy="57573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75536" y="4707618"/>
            <a:ext cx="8243389" cy="3815339"/>
            <a:chOff x="9275536" y="4707618"/>
            <a:chExt cx="8243389" cy="38153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75536" y="4707618"/>
              <a:ext cx="8243389" cy="38153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42811" y="2386049"/>
            <a:ext cx="9078727" cy="54734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19633" y="9384891"/>
            <a:ext cx="2560303" cy="5439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15815" y="9384891"/>
            <a:ext cx="2750510" cy="5973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95826" y="2311486"/>
            <a:ext cx="1620824" cy="82213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72535" y="9555716"/>
            <a:ext cx="244690" cy="210434"/>
            <a:chOff x="5172535" y="9555716"/>
            <a:chExt cx="244690" cy="210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72535" y="9555716"/>
              <a:ext cx="244690" cy="2104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43910" y="9557388"/>
            <a:ext cx="244690" cy="210434"/>
            <a:chOff x="11943910" y="9557388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43910" y="9557388"/>
              <a:ext cx="244690" cy="21043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46130" y="2309860"/>
            <a:ext cx="1069776" cy="84874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397456" y="2319384"/>
            <a:ext cx="1564380" cy="89237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42811" y="2895877"/>
            <a:ext cx="8265614" cy="59739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75319" y="2833644"/>
            <a:ext cx="1259127" cy="82213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97270" y="2839740"/>
            <a:ext cx="1259425" cy="82213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656025" y="2829214"/>
            <a:ext cx="1245214" cy="82213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C9380F0-205D-4443-A90C-A69965DBCED6}"/>
              </a:ext>
            </a:extLst>
          </p:cNvPr>
          <p:cNvSpPr/>
          <p:nvPr/>
        </p:nvSpPr>
        <p:spPr>
          <a:xfrm>
            <a:off x="15629004" y="6345357"/>
            <a:ext cx="449196" cy="1591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3614988" cy="6841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23001" y="3308953"/>
            <a:ext cx="6618323" cy="5774414"/>
            <a:chOff x="10423001" y="3308953"/>
            <a:chExt cx="6618323" cy="57744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23001" y="3308953"/>
              <a:ext cx="6618323" cy="57744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44912" y="3779780"/>
            <a:ext cx="2871303" cy="2726168"/>
            <a:chOff x="4244912" y="3779780"/>
            <a:chExt cx="2871303" cy="27261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44912" y="3779780"/>
              <a:ext cx="2871303" cy="272616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42811" y="2433668"/>
            <a:ext cx="7459745" cy="5973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68618" y="9130001"/>
            <a:ext cx="3026320" cy="5473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26192" y="9235220"/>
            <a:ext cx="3842731" cy="59738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84226" y="6504945"/>
            <a:ext cx="2492518" cy="1814777"/>
            <a:chOff x="4984226" y="6504945"/>
            <a:chExt cx="2492518" cy="18147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84226" y="6504945"/>
              <a:ext cx="2492518" cy="18147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76744" y="6508945"/>
            <a:ext cx="2483610" cy="1490649"/>
            <a:chOff x="7476744" y="6508945"/>
            <a:chExt cx="2483610" cy="149064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76744" y="6508945"/>
              <a:ext cx="2483610" cy="14906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99465" y="9280275"/>
            <a:ext cx="244690" cy="210434"/>
            <a:chOff x="5499465" y="9280275"/>
            <a:chExt cx="244690" cy="2104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99465" y="9280275"/>
              <a:ext cx="244690" cy="210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74833" y="9390171"/>
            <a:ext cx="244690" cy="210434"/>
            <a:chOff x="12374833" y="9390171"/>
            <a:chExt cx="244690" cy="2104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74833" y="9390171"/>
              <a:ext cx="244690" cy="21043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49639" y="2347956"/>
            <a:ext cx="3808238" cy="902143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C781BDE-C114-4C43-913C-78F3AE15BD81}"/>
              </a:ext>
            </a:extLst>
          </p:cNvPr>
          <p:cNvSpPr/>
          <p:nvPr/>
        </p:nvSpPr>
        <p:spPr>
          <a:xfrm>
            <a:off x="7476744" y="6439513"/>
            <a:ext cx="1894446" cy="380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3954027" cy="6841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2811" y="2414620"/>
            <a:ext cx="9054761" cy="5473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78022" y="8745921"/>
            <a:ext cx="2436996" cy="54703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26508" y="8745921"/>
            <a:ext cx="2301380" cy="54703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41099" y="2332981"/>
            <a:ext cx="2115044" cy="8221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50765" y="2339051"/>
            <a:ext cx="2829892" cy="8517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10373" y="8921211"/>
            <a:ext cx="244690" cy="210434"/>
            <a:chOff x="5410373" y="8921211"/>
            <a:chExt cx="244690" cy="2104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10373" y="8921211"/>
              <a:ext cx="244690" cy="2104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01664" y="8896195"/>
            <a:ext cx="244690" cy="210434"/>
            <a:chOff x="12601664" y="8896195"/>
            <a:chExt cx="244690" cy="2104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01664" y="8896195"/>
              <a:ext cx="244690" cy="2104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75985" y="3826733"/>
            <a:ext cx="3625204" cy="4276818"/>
            <a:chOff x="4575985" y="3826733"/>
            <a:chExt cx="3625204" cy="42768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5985" y="3826733"/>
              <a:ext cx="3625204" cy="42768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31432" y="3826733"/>
            <a:ext cx="3780056" cy="3112931"/>
            <a:chOff x="9831432" y="3826733"/>
            <a:chExt cx="3780056" cy="31129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31432" y="3826733"/>
              <a:ext cx="3780056" cy="31129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92814" y="4274960"/>
            <a:ext cx="3780056" cy="3490021"/>
            <a:chOff x="13592814" y="4274960"/>
            <a:chExt cx="3780056" cy="34900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92814" y="4274960"/>
              <a:ext cx="3780056" cy="3490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41463"/>
            <a:chOff x="-138528" y="0"/>
            <a:chExt cx="3583151" cy="10341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414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3954032" cy="6841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441269" y="3661679"/>
            <a:ext cx="7634612" cy="2414623"/>
            <a:chOff x="4441269" y="3661679"/>
            <a:chExt cx="7634612" cy="24146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41269" y="3661679"/>
              <a:ext cx="7634612" cy="24146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04372" y="3196199"/>
            <a:ext cx="4408686" cy="5972824"/>
            <a:chOff x="12704372" y="3196199"/>
            <a:chExt cx="4408686" cy="59728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04372" y="3196199"/>
              <a:ext cx="4408686" cy="59728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84656" y="7055388"/>
            <a:ext cx="7591225" cy="2113635"/>
            <a:chOff x="4484656" y="7055388"/>
            <a:chExt cx="7591225" cy="211363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4656" y="7055388"/>
              <a:ext cx="7591225" cy="211363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42811" y="2386049"/>
            <a:ext cx="4331760" cy="56346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54548" y="9324562"/>
            <a:ext cx="2607621" cy="5473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86169" y="6110434"/>
            <a:ext cx="2301379" cy="5473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23737" y="9315039"/>
            <a:ext cx="2464422" cy="5473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72985" y="6285089"/>
            <a:ext cx="244690" cy="210434"/>
            <a:chOff x="6872985" y="6285089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72985" y="6285089"/>
              <a:ext cx="244690" cy="2104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8493" y="9481960"/>
            <a:ext cx="244690" cy="210434"/>
            <a:chOff x="6908493" y="9481960"/>
            <a:chExt cx="244690" cy="2104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08493" y="9481960"/>
              <a:ext cx="244690" cy="210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60990" y="9472436"/>
            <a:ext cx="244690" cy="210434"/>
            <a:chOff x="13760990" y="9472436"/>
            <a:chExt cx="244690" cy="21043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760990" y="9472436"/>
              <a:ext cx="244690" cy="21043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42811" y="2895877"/>
            <a:ext cx="6935069" cy="5473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92724" y="2810166"/>
            <a:ext cx="3502988" cy="90214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56414" y="2328908"/>
            <a:ext cx="1374617" cy="85209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32517" y="2310484"/>
            <a:ext cx="2008701" cy="85209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9954" y="3085916"/>
            <a:ext cx="8962610" cy="547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8528" y="0"/>
            <a:ext cx="3583151" cy="10427021"/>
            <a:chOff x="-138528" y="0"/>
            <a:chExt cx="3583151" cy="104270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8528" y="0"/>
              <a:ext cx="3583151" cy="104270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26161" y="1769182"/>
            <a:ext cx="5159035" cy="7467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42811" y="2443192"/>
            <a:ext cx="6068083" cy="5470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30339" y="2990680"/>
            <a:ext cx="2366521" cy="8923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80622" y="2367003"/>
            <a:ext cx="2443855" cy="8517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65099" y="4078281"/>
            <a:ext cx="6615519" cy="4777844"/>
            <a:chOff x="10665099" y="4078281"/>
            <a:chExt cx="6615519" cy="47778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665099" y="4284697"/>
              <a:ext cx="6606932" cy="4563007"/>
              <a:chOff x="10665099" y="4284697"/>
              <a:chExt cx="6606932" cy="456300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65099" y="4284697"/>
                <a:ext cx="6606932" cy="456300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699665" y="4078281"/>
              <a:ext cx="6572366" cy="241074"/>
              <a:chOff x="10699665" y="4078281"/>
              <a:chExt cx="6572366" cy="2410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99665" y="4078281"/>
                <a:ext cx="6572366" cy="24107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814030" y="4171326"/>
            <a:ext cx="5193648" cy="3106405"/>
            <a:chOff x="4814030" y="4171326"/>
            <a:chExt cx="5193648" cy="310640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14030" y="4171326"/>
              <a:ext cx="5193648" cy="31064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14030" y="7283597"/>
            <a:ext cx="5193648" cy="1568855"/>
            <a:chOff x="4814030" y="7283597"/>
            <a:chExt cx="5193648" cy="15688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14030" y="7283597"/>
              <a:ext cx="5193648" cy="156885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78892" y="2367156"/>
            <a:ext cx="1619783" cy="89237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07039" y="3009727"/>
            <a:ext cx="3063246" cy="85209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94603" y="9074973"/>
            <a:ext cx="2920261" cy="54703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43547" y="9074973"/>
            <a:ext cx="3443032" cy="597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921908" y="9239637"/>
            <a:ext cx="244690" cy="210434"/>
            <a:chOff x="5921908" y="9239637"/>
            <a:chExt cx="244690" cy="2104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1908" y="9239637"/>
              <a:ext cx="244690" cy="2104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20774" y="9231061"/>
            <a:ext cx="244690" cy="210434"/>
            <a:chOff x="12220774" y="9231061"/>
            <a:chExt cx="244690" cy="21043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220774" y="9231061"/>
              <a:ext cx="244690" cy="210434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50EB46-0663-4D11-894F-C9139FC101AD}"/>
              </a:ext>
            </a:extLst>
          </p:cNvPr>
          <p:cNvSpPr/>
          <p:nvPr/>
        </p:nvSpPr>
        <p:spPr>
          <a:xfrm>
            <a:off x="5424242" y="5506231"/>
            <a:ext cx="4436037" cy="780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41463"/>
            <a:chOff x="-138528" y="0"/>
            <a:chExt cx="3583151" cy="10341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414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2777032" cy="7467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58032" y="3694491"/>
            <a:ext cx="7409524" cy="5772278"/>
            <a:chOff x="9758032" y="3694491"/>
            <a:chExt cx="7409524" cy="57722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758032" y="3847721"/>
              <a:ext cx="7400254" cy="5609999"/>
              <a:chOff x="9758032" y="3847721"/>
              <a:chExt cx="7400254" cy="560999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58032" y="3847721"/>
                <a:ext cx="7400254" cy="560999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759264" y="3694491"/>
              <a:ext cx="7389290" cy="224699"/>
              <a:chOff x="9759264" y="3694491"/>
              <a:chExt cx="7389290" cy="22469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59264" y="3694491"/>
                <a:ext cx="7389290" cy="22469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731960" y="3725969"/>
            <a:ext cx="3810749" cy="2688315"/>
            <a:chOff x="4731960" y="3725969"/>
            <a:chExt cx="3810749" cy="26883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31960" y="3725969"/>
              <a:ext cx="3810749" cy="26883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31960" y="6406719"/>
            <a:ext cx="3810749" cy="3020575"/>
            <a:chOff x="4731960" y="6406719"/>
            <a:chExt cx="3810749" cy="302057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31960" y="6406719"/>
              <a:ext cx="3810749" cy="302057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42811" y="2462239"/>
            <a:ext cx="8885530" cy="100230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96006" y="9540382"/>
            <a:ext cx="3345340" cy="59738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12537" y="9564192"/>
            <a:ext cx="2960376" cy="597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20838" y="9705086"/>
            <a:ext cx="244690" cy="210434"/>
            <a:chOff x="4920838" y="9705086"/>
            <a:chExt cx="244690" cy="2104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20838" y="9705086"/>
              <a:ext cx="244690" cy="2104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44761" y="9756014"/>
            <a:ext cx="244690" cy="210434"/>
            <a:chOff x="12244761" y="9756014"/>
            <a:chExt cx="244690" cy="21043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44761" y="9756014"/>
              <a:ext cx="244690" cy="21043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29835" y="2393035"/>
            <a:ext cx="1855347" cy="87987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601376" y="2367003"/>
            <a:ext cx="2418898" cy="83190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483308" y="2819690"/>
            <a:ext cx="1940029" cy="90214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11794" y="2808481"/>
            <a:ext cx="1882500" cy="90214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08F005-BD21-4769-BADE-B041E59BC9F9}"/>
              </a:ext>
            </a:extLst>
          </p:cNvPr>
          <p:cNvSpPr/>
          <p:nvPr/>
        </p:nvSpPr>
        <p:spPr>
          <a:xfrm>
            <a:off x="5052798" y="4424624"/>
            <a:ext cx="3388548" cy="1460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437866"/>
            <a:chOff x="-138528" y="0"/>
            <a:chExt cx="3583151" cy="10437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4378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2318065" cy="6837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82309" y="3771987"/>
            <a:ext cx="3816337" cy="3666450"/>
            <a:chOff x="5782309" y="3771987"/>
            <a:chExt cx="3816337" cy="36664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82309" y="3771987"/>
              <a:ext cx="3816337" cy="36664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07067" y="7304077"/>
            <a:ext cx="7547685" cy="1448782"/>
            <a:chOff x="4207067" y="7304077"/>
            <a:chExt cx="7547685" cy="14487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07067" y="7304077"/>
              <a:ext cx="7547685" cy="14487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53789" y="3025949"/>
            <a:ext cx="2664944" cy="6418532"/>
            <a:chOff x="13353789" y="3025949"/>
            <a:chExt cx="2664944" cy="641853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361590" y="3025949"/>
              <a:ext cx="2655886" cy="6049580"/>
              <a:chOff x="13361590" y="3025949"/>
              <a:chExt cx="2655886" cy="604958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361590" y="3025949"/>
                <a:ext cx="2655886" cy="60495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353789" y="9082576"/>
              <a:ext cx="2566009" cy="356014"/>
              <a:chOff x="13353789" y="9082576"/>
              <a:chExt cx="2566009" cy="35601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353789" y="9082576"/>
                <a:ext cx="2566009" cy="35601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42811" y="2386049"/>
            <a:ext cx="9156446" cy="59738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42399" y="9394069"/>
            <a:ext cx="3705145" cy="54733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94448" y="9394068"/>
            <a:ext cx="2627339" cy="54703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56851" y="2300337"/>
            <a:ext cx="2615561" cy="85300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43660" y="2309860"/>
            <a:ext cx="3060669" cy="8682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82309" y="9547893"/>
            <a:ext cx="244690" cy="210434"/>
            <a:chOff x="5782309" y="9547893"/>
            <a:chExt cx="244690" cy="21043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82309" y="9547893"/>
              <a:ext cx="244690" cy="2104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99819" y="9547893"/>
            <a:ext cx="244690" cy="210434"/>
            <a:chOff x="13899819" y="9547893"/>
            <a:chExt cx="244690" cy="2104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99819" y="9547893"/>
              <a:ext cx="244690" cy="210434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1A8AE6-5B38-444B-BF24-8DAADDC7A780}"/>
              </a:ext>
            </a:extLst>
          </p:cNvPr>
          <p:cNvSpPr/>
          <p:nvPr/>
        </p:nvSpPr>
        <p:spPr>
          <a:xfrm>
            <a:off x="4497936" y="7962865"/>
            <a:ext cx="5974475" cy="597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432485"/>
            <a:chOff x="-138528" y="0"/>
            <a:chExt cx="3583151" cy="104324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4324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2318065" cy="6837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992241" y="5026898"/>
            <a:ext cx="6652885" cy="4290605"/>
            <a:chOff x="3992241" y="5026898"/>
            <a:chExt cx="6652885" cy="42906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2241" y="5026898"/>
              <a:ext cx="6652885" cy="42906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38888" y="4271876"/>
            <a:ext cx="5488878" cy="5072001"/>
            <a:chOff x="11538888" y="4271876"/>
            <a:chExt cx="5488878" cy="50720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38888" y="4271876"/>
              <a:ext cx="5488878" cy="507200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42811" y="2386049"/>
            <a:ext cx="9543288" cy="98618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89099" y="9513144"/>
            <a:ext cx="2593311" cy="5470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33811" y="9522477"/>
            <a:ext cx="2205074" cy="5467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987305" y="4245502"/>
            <a:ext cx="6657820" cy="786998"/>
            <a:chOff x="3987305" y="4245502"/>
            <a:chExt cx="6657820" cy="78699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87305" y="4245502"/>
              <a:ext cx="6657820" cy="78699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51106" y="3372068"/>
            <a:ext cx="8964446" cy="56346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927143" y="9724608"/>
            <a:ext cx="244690" cy="210434"/>
            <a:chOff x="5927143" y="9724608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27143" y="9724608"/>
              <a:ext cx="244690" cy="2104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90128" y="9696036"/>
            <a:ext cx="244690" cy="210434"/>
            <a:chOff x="12890128" y="9696036"/>
            <a:chExt cx="244690" cy="2104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90128" y="9696036"/>
              <a:ext cx="244690" cy="21043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87470" y="2753765"/>
            <a:ext cx="3222830" cy="85209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32310" y="2309860"/>
            <a:ext cx="1681439" cy="85209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57622" y="2321010"/>
            <a:ext cx="1134103" cy="85117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773337" y="2317003"/>
            <a:ext cx="1126729" cy="85117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63461" y="3283385"/>
            <a:ext cx="1207973" cy="8453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656354" y="2744242"/>
            <a:ext cx="2603675" cy="87714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551795" y="3287052"/>
            <a:ext cx="2364209" cy="90214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D755F08-0330-4A6A-8540-D1F8CA020F6E}"/>
              </a:ext>
            </a:extLst>
          </p:cNvPr>
          <p:cNvSpPr/>
          <p:nvPr/>
        </p:nvSpPr>
        <p:spPr>
          <a:xfrm>
            <a:off x="4107737" y="4290552"/>
            <a:ext cx="6444058" cy="597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DAEFEF-7F77-47DD-A96A-A60EC1F607B4}"/>
              </a:ext>
            </a:extLst>
          </p:cNvPr>
          <p:cNvSpPr/>
          <p:nvPr/>
        </p:nvSpPr>
        <p:spPr>
          <a:xfrm>
            <a:off x="4094186" y="5067849"/>
            <a:ext cx="5659414" cy="784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474414"/>
            <a:chOff x="-138528" y="0"/>
            <a:chExt cx="3583151" cy="104744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4744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7195967" cy="7467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92189" y="4306852"/>
            <a:ext cx="5554003" cy="5201229"/>
            <a:chOff x="11592189" y="4306852"/>
            <a:chExt cx="5554003" cy="52012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2189" y="4306852"/>
              <a:ext cx="5554003" cy="52012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42811" y="2386049"/>
            <a:ext cx="7979103" cy="103623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97430" y="9504506"/>
            <a:ext cx="3961589" cy="5467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654060" y="4306852"/>
            <a:ext cx="5394132" cy="5201229"/>
            <a:chOff x="4654060" y="4306852"/>
            <a:chExt cx="5394132" cy="52012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54060" y="4306852"/>
              <a:ext cx="5394132" cy="520122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43392" y="9508077"/>
            <a:ext cx="4675925" cy="5470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42811" y="3334954"/>
            <a:ext cx="8459055" cy="5634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87943" y="9685709"/>
            <a:ext cx="244690" cy="210434"/>
            <a:chOff x="5187943" y="9685709"/>
            <a:chExt cx="244690" cy="210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87943" y="9685709"/>
              <a:ext cx="244690" cy="2104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98453" y="9658330"/>
            <a:ext cx="244690" cy="210434"/>
            <a:chOff x="12198453" y="9658330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98453" y="9658330"/>
              <a:ext cx="244690" cy="21043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913895" y="2744242"/>
            <a:ext cx="3540531" cy="8520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02337" y="3258765"/>
            <a:ext cx="1792293" cy="85209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9013" y="3249241"/>
            <a:ext cx="1471312" cy="85087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66851" y="2311487"/>
            <a:ext cx="1353628" cy="82213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9163B7-F9A6-4A77-850D-0DC2F058EDE8}"/>
              </a:ext>
            </a:extLst>
          </p:cNvPr>
          <p:cNvSpPr/>
          <p:nvPr/>
        </p:nvSpPr>
        <p:spPr>
          <a:xfrm>
            <a:off x="5000611" y="5963300"/>
            <a:ext cx="3990989" cy="597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E72C6B7-32C2-4393-B171-2EB584E5649C}"/>
              </a:ext>
            </a:extLst>
          </p:cNvPr>
          <p:cNvSpPr/>
          <p:nvPr/>
        </p:nvSpPr>
        <p:spPr>
          <a:xfrm>
            <a:off x="5236819" y="7590826"/>
            <a:ext cx="4675925" cy="1122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383275"/>
            <a:chOff x="-138528" y="0"/>
            <a:chExt cx="3583151" cy="10383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383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3106410" cy="6834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03185" y="4061339"/>
            <a:ext cx="4343184" cy="5496148"/>
            <a:chOff x="5403185" y="4061339"/>
            <a:chExt cx="4343184" cy="549614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403185" y="4061339"/>
              <a:ext cx="4342787" cy="1082293"/>
              <a:chOff x="5403185" y="4061339"/>
              <a:chExt cx="4342787" cy="108229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03185" y="4061339"/>
                <a:ext cx="4342787" cy="10822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403185" y="5143632"/>
              <a:ext cx="4343184" cy="4413855"/>
              <a:chOff x="5403185" y="5143632"/>
              <a:chExt cx="4343184" cy="441385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403185" y="9309868"/>
                <a:ext cx="4334399" cy="238698"/>
                <a:chOff x="5403185" y="9309868"/>
                <a:chExt cx="4334399" cy="238698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5403185" y="9309868"/>
                  <a:ext cx="4334399" cy="23869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5403512" y="5143632"/>
                <a:ext cx="4334072" cy="4166236"/>
                <a:chOff x="5403512" y="5143632"/>
                <a:chExt cx="4334072" cy="4166236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5403512" y="5143632"/>
                  <a:ext cx="4334072" cy="416623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12474311" y="4061339"/>
            <a:ext cx="3838056" cy="5491373"/>
            <a:chOff x="12474311" y="4061339"/>
            <a:chExt cx="3838056" cy="549137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74311" y="4061339"/>
              <a:ext cx="3838056" cy="549137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78592" y="9635309"/>
            <a:ext cx="2051815" cy="54579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91110" y="9802831"/>
            <a:ext cx="244690" cy="210434"/>
            <a:chOff x="13191110" y="9802831"/>
            <a:chExt cx="244690" cy="2104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91110" y="9802831"/>
              <a:ext cx="244690" cy="2104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73102" y="9789845"/>
            <a:ext cx="244690" cy="210434"/>
            <a:chOff x="6473102" y="9789845"/>
            <a:chExt cx="244690" cy="21043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73102" y="9789845"/>
              <a:ext cx="244690" cy="21043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42811" y="2386049"/>
            <a:ext cx="4276294" cy="54733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42468" y="9626763"/>
            <a:ext cx="2065325" cy="54672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42811" y="2895877"/>
            <a:ext cx="9436306" cy="54703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42811" y="3377525"/>
            <a:ext cx="6740089" cy="56346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013304" y="3301338"/>
            <a:ext cx="1353628" cy="82213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647194" y="2311487"/>
            <a:ext cx="4455621" cy="90214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073527" y="2819690"/>
            <a:ext cx="2116364" cy="86737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105962" y="2819690"/>
            <a:ext cx="2118979" cy="85178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23276" y="2819690"/>
            <a:ext cx="2118979" cy="851481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E6B967-8CF6-43A5-9A9B-724D91C514CA}"/>
              </a:ext>
            </a:extLst>
          </p:cNvPr>
          <p:cNvSpPr/>
          <p:nvPr/>
        </p:nvSpPr>
        <p:spPr>
          <a:xfrm>
            <a:off x="5494020" y="4049909"/>
            <a:ext cx="4191000" cy="1082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056C832-796B-44DB-A933-4A08876B5660}"/>
              </a:ext>
            </a:extLst>
          </p:cNvPr>
          <p:cNvSpPr/>
          <p:nvPr/>
        </p:nvSpPr>
        <p:spPr>
          <a:xfrm>
            <a:off x="5669203" y="8191500"/>
            <a:ext cx="2407997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4401" y="1792001"/>
            <a:ext cx="12170417" cy="683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923" y="145694"/>
            <a:ext cx="4079615" cy="1293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528" y="0"/>
            <a:ext cx="3583151" cy="10420523"/>
            <a:chOff x="-138528" y="0"/>
            <a:chExt cx="3583151" cy="104205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528" y="0"/>
              <a:ext cx="3583151" cy="104205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825" y="1433600"/>
            <a:ext cx="2991660" cy="6533860"/>
            <a:chOff x="172825" y="1433600"/>
            <a:chExt cx="2991660" cy="65338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825" y="1462584"/>
              <a:ext cx="49557" cy="1960655"/>
              <a:chOff x="172825" y="1462584"/>
              <a:chExt cx="49557" cy="19606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1600000">
                <a:off x="172825" y="1462584"/>
                <a:ext cx="49557" cy="19606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44201" y="-37775"/>
              <a:ext cx="48909" cy="2991660"/>
              <a:chOff x="1644201" y="-37775"/>
              <a:chExt cx="48909" cy="29916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644201" y="-37775"/>
                <a:ext cx="48909" cy="29916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825" y="3423239"/>
              <a:ext cx="49557" cy="4544222"/>
              <a:chOff x="172825" y="3423239"/>
              <a:chExt cx="49557" cy="454422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1600000">
                <a:off x="172825" y="3423239"/>
                <a:ext cx="49557" cy="454422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4265" y="2989391"/>
            <a:ext cx="3667167" cy="2801969"/>
            <a:chOff x="4954265" y="2989391"/>
            <a:chExt cx="3667167" cy="28019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54265" y="2989391"/>
              <a:ext cx="3667167" cy="28019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35269" y="5791360"/>
            <a:ext cx="5705158" cy="3002365"/>
            <a:chOff x="3935269" y="5791360"/>
            <a:chExt cx="5705158" cy="300236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35269" y="5791360"/>
              <a:ext cx="5705158" cy="30023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04019" y="4455414"/>
            <a:ext cx="8074846" cy="3716483"/>
            <a:chOff x="9804019" y="4455414"/>
            <a:chExt cx="8074846" cy="37164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04019" y="4455414"/>
              <a:ext cx="8074846" cy="371648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96703" y="8942086"/>
            <a:ext cx="3007478" cy="5473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05483" y="8942086"/>
            <a:ext cx="3690298" cy="59738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79539" y="9124481"/>
            <a:ext cx="244690" cy="210434"/>
            <a:chOff x="4879539" y="9124481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79539" y="9124481"/>
              <a:ext cx="244690" cy="210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85893" y="9153507"/>
            <a:ext cx="244690" cy="210434"/>
            <a:chOff x="11585893" y="9153507"/>
            <a:chExt cx="244690" cy="2104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85893" y="9153507"/>
              <a:ext cx="244690" cy="210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457840"/>
            <a:chOff x="-138528" y="0"/>
            <a:chExt cx="3583151" cy="10457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4578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2313758" cy="6841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267547" y="4237992"/>
            <a:ext cx="8723669" cy="5017894"/>
            <a:chOff x="4267547" y="4237992"/>
            <a:chExt cx="8723669" cy="50178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67547" y="4237992"/>
              <a:ext cx="8723669" cy="50178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53581" y="4237992"/>
            <a:ext cx="3700697" cy="5017894"/>
            <a:chOff x="13453581" y="4237992"/>
            <a:chExt cx="3700697" cy="50178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53581" y="4237992"/>
              <a:ext cx="3700697" cy="501789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35125" y="9346192"/>
            <a:ext cx="4158558" cy="54733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97962" y="9353335"/>
            <a:ext cx="3520689" cy="54733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18982" y="2490382"/>
            <a:ext cx="8757005" cy="54734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536263" y="9515117"/>
            <a:ext cx="244690" cy="210434"/>
            <a:chOff x="7536263" y="9515117"/>
            <a:chExt cx="244690" cy="2104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6263" y="9515117"/>
              <a:ext cx="244690" cy="2104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7474" y="9500831"/>
            <a:ext cx="244690" cy="210434"/>
            <a:chOff x="13627474" y="9500831"/>
            <a:chExt cx="244690" cy="2104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27474" y="9500831"/>
              <a:ext cx="244690" cy="21043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18982" y="3155744"/>
            <a:ext cx="6380989" cy="54734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601841" y="2402717"/>
            <a:ext cx="1673529" cy="85148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20708" y="2395146"/>
            <a:ext cx="2038769" cy="89237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20708" y="3079556"/>
            <a:ext cx="1743212" cy="85148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649528" y="3078486"/>
            <a:ext cx="1402271" cy="85117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5536263" cy="13683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48668" y="1769182"/>
            <a:ext cx="2680607" cy="6841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57841" y="2941592"/>
            <a:ext cx="10419737" cy="5993480"/>
            <a:chOff x="5457841" y="2941592"/>
            <a:chExt cx="10419737" cy="59934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57841" y="2941592"/>
              <a:ext cx="10419737" cy="599348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28918" y="9206584"/>
            <a:ext cx="2612007" cy="8517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23527" y="4735822"/>
            <a:ext cx="2006719" cy="12903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81108" y="1663915"/>
            <a:ext cx="2670369" cy="8514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223527" y="2796540"/>
            <a:ext cx="1981436" cy="12906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32415" y="9206584"/>
            <a:ext cx="4048016" cy="85209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32415" y="4863684"/>
            <a:ext cx="1737045" cy="126098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25521" y="1622682"/>
            <a:ext cx="4108363" cy="12918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315677" y="9206584"/>
            <a:ext cx="3865699" cy="129032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587496" y="2820882"/>
            <a:ext cx="2002906" cy="126098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041E54-A239-4574-A253-A49C5CF74ED7}"/>
              </a:ext>
            </a:extLst>
          </p:cNvPr>
          <p:cNvSpPr/>
          <p:nvPr/>
        </p:nvSpPr>
        <p:spPr>
          <a:xfrm>
            <a:off x="5457841" y="2923925"/>
            <a:ext cx="365272" cy="314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DBC042-7043-488D-A486-54EB06C92A2A}"/>
              </a:ext>
            </a:extLst>
          </p:cNvPr>
          <p:cNvSpPr/>
          <p:nvPr/>
        </p:nvSpPr>
        <p:spPr>
          <a:xfrm>
            <a:off x="5457841" y="3623042"/>
            <a:ext cx="1924837" cy="1794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DAF295-4EF7-44D7-A64D-118C823DB1D4}"/>
              </a:ext>
            </a:extLst>
          </p:cNvPr>
          <p:cNvSpPr/>
          <p:nvPr/>
        </p:nvSpPr>
        <p:spPr>
          <a:xfrm>
            <a:off x="5788971" y="5473093"/>
            <a:ext cx="1526229" cy="1956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8E6E842-1AB5-47B1-A59B-6C94F83F504C}"/>
              </a:ext>
            </a:extLst>
          </p:cNvPr>
          <p:cNvSpPr/>
          <p:nvPr/>
        </p:nvSpPr>
        <p:spPr>
          <a:xfrm>
            <a:off x="8872198" y="2952500"/>
            <a:ext cx="4386602" cy="598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23E57D9-57E5-4BF1-9E68-0E5A7C9DB2AC}"/>
              </a:ext>
            </a:extLst>
          </p:cNvPr>
          <p:cNvSpPr/>
          <p:nvPr/>
        </p:nvSpPr>
        <p:spPr>
          <a:xfrm>
            <a:off x="13604749" y="3623043"/>
            <a:ext cx="2016251" cy="377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B22884-1B67-4764-A759-8F21CF867EC8}"/>
              </a:ext>
            </a:extLst>
          </p:cNvPr>
          <p:cNvSpPr/>
          <p:nvPr/>
        </p:nvSpPr>
        <p:spPr>
          <a:xfrm>
            <a:off x="14656907" y="2966588"/>
            <a:ext cx="930484" cy="27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7DD4B9-68B8-4A7E-AD72-F91A170E0B36}"/>
              </a:ext>
            </a:extLst>
          </p:cNvPr>
          <p:cNvSpPr/>
          <p:nvPr/>
        </p:nvSpPr>
        <p:spPr>
          <a:xfrm>
            <a:off x="14401799" y="3314701"/>
            <a:ext cx="1185591" cy="308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F702272-CB82-4F0E-9717-23C3BE0001AE}"/>
              </a:ext>
            </a:extLst>
          </p:cNvPr>
          <p:cNvSpPr/>
          <p:nvPr/>
        </p:nvSpPr>
        <p:spPr>
          <a:xfrm>
            <a:off x="13619989" y="7515860"/>
            <a:ext cx="1939682" cy="1210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F4DE460-C1C2-4332-BAE6-5B893BB3CA21}"/>
              </a:ext>
            </a:extLst>
          </p:cNvPr>
          <p:cNvCxnSpPr>
            <a:cxnSpLocks/>
          </p:cNvCxnSpPr>
          <p:nvPr/>
        </p:nvCxnSpPr>
        <p:spPr>
          <a:xfrm flipV="1">
            <a:off x="10591800" y="9011004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CF201EE-00A2-4C22-AA11-70B2558285BB}"/>
              </a:ext>
            </a:extLst>
          </p:cNvPr>
          <p:cNvCxnSpPr>
            <a:cxnSpLocks/>
          </p:cNvCxnSpPr>
          <p:nvPr/>
        </p:nvCxnSpPr>
        <p:spPr>
          <a:xfrm flipV="1">
            <a:off x="14554200" y="8789316"/>
            <a:ext cx="0" cy="526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408C38F-1738-4163-B6F1-4F77BE4C7EEF}"/>
              </a:ext>
            </a:extLst>
          </p:cNvPr>
          <p:cNvCxnSpPr>
            <a:cxnSpLocks/>
          </p:cNvCxnSpPr>
          <p:nvPr/>
        </p:nvCxnSpPr>
        <p:spPr>
          <a:xfrm flipV="1">
            <a:off x="6400800" y="7669176"/>
            <a:ext cx="0" cy="16466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FFCE004-F3C0-4ED7-AD90-527D8C6FF1C3}"/>
              </a:ext>
            </a:extLst>
          </p:cNvPr>
          <p:cNvCxnSpPr>
            <a:cxnSpLocks/>
          </p:cNvCxnSpPr>
          <p:nvPr/>
        </p:nvCxnSpPr>
        <p:spPr>
          <a:xfrm flipV="1">
            <a:off x="4474068" y="4610100"/>
            <a:ext cx="783732" cy="35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D75612-7C2B-4320-944A-1345AC592BF2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181600" y="3081213"/>
            <a:ext cx="276241" cy="342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8C0C889-B46A-4B37-84C5-F26BCDE8560F}"/>
              </a:ext>
            </a:extLst>
          </p:cNvPr>
          <p:cNvCxnSpPr>
            <a:cxnSpLocks/>
          </p:cNvCxnSpPr>
          <p:nvPr/>
        </p:nvCxnSpPr>
        <p:spPr>
          <a:xfrm>
            <a:off x="10859841" y="2595086"/>
            <a:ext cx="0" cy="316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72DBAA2-CC14-4CCC-A960-59A526E7B0DE}"/>
              </a:ext>
            </a:extLst>
          </p:cNvPr>
          <p:cNvCxnSpPr>
            <a:cxnSpLocks/>
          </p:cNvCxnSpPr>
          <p:nvPr/>
        </p:nvCxnSpPr>
        <p:spPr>
          <a:xfrm flipH="1" flipV="1">
            <a:off x="15122149" y="4108068"/>
            <a:ext cx="1185736" cy="974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A23E6F7-B3CC-4D19-9B16-ACFC01250697}"/>
              </a:ext>
            </a:extLst>
          </p:cNvPr>
          <p:cNvCxnSpPr>
            <a:cxnSpLocks/>
          </p:cNvCxnSpPr>
          <p:nvPr/>
        </p:nvCxnSpPr>
        <p:spPr>
          <a:xfrm>
            <a:off x="15122149" y="2268608"/>
            <a:ext cx="0" cy="6333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87FB017-7EA0-40BE-903E-44FC3EFED98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5715017" y="3441857"/>
            <a:ext cx="5085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634146"/>
            <a:chOff x="-138528" y="0"/>
            <a:chExt cx="3583151" cy="10634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6341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601278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8068"/>
            <a:ext cx="2928324" cy="594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5544"/>
            <a:ext cx="1946868" cy="59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3023212" cy="7427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3271359" cy="13668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 cstate="print"/>
          <a:srcRect l="7129" t="11820" r="22308" b="20022"/>
          <a:stretch/>
        </p:blipFill>
        <p:spPr>
          <a:xfrm>
            <a:off x="-138528" y="145694"/>
            <a:ext cx="18187105" cy="99956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63991" y="2700780"/>
            <a:ext cx="10871690" cy="6623516"/>
            <a:chOff x="6463991" y="2700780"/>
            <a:chExt cx="10871690" cy="662351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13547" y="2451224"/>
              <a:ext cx="478290" cy="977402"/>
              <a:chOff x="6713547" y="2451224"/>
              <a:chExt cx="478290" cy="97740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6534237" y="2022358"/>
                <a:ext cx="956580" cy="1954804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6713547" y="2451224"/>
                <a:ext cx="478290" cy="9774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31168" y="2257704"/>
              <a:ext cx="478290" cy="2638792"/>
              <a:chOff x="8531168" y="2257704"/>
              <a:chExt cx="478290" cy="263879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8351858" y="998144"/>
                <a:ext cx="956580" cy="5277584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8531168" y="2257704"/>
                <a:ext cx="478290" cy="263879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669408" y="3176664"/>
              <a:ext cx="478290" cy="2004123"/>
              <a:chOff x="10669408" y="3176664"/>
              <a:chExt cx="478290" cy="200412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0490099" y="2234438"/>
                <a:ext cx="956580" cy="4008247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0669408" y="3176664"/>
                <a:ext cx="478290" cy="200412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655122" y="4294738"/>
              <a:ext cx="478290" cy="999477"/>
              <a:chOff x="11655122" y="4294738"/>
              <a:chExt cx="478290" cy="99947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6200000">
                <a:off x="11475813" y="3854836"/>
                <a:ext cx="956580" cy="1998955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6200000">
                <a:off x="11655122" y="4294738"/>
                <a:ext cx="478290" cy="99947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45337" y="4421795"/>
              <a:ext cx="478290" cy="1969803"/>
              <a:chOff x="12145337" y="4421795"/>
              <a:chExt cx="478290" cy="196980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1966028" y="3496730"/>
                <a:ext cx="956580" cy="393960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12145337" y="4421795"/>
                <a:ext cx="478290" cy="196980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902190" y="4285889"/>
              <a:ext cx="478290" cy="3474564"/>
              <a:chOff x="12902190" y="4285889"/>
              <a:chExt cx="478290" cy="347456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12722880" y="2608442"/>
                <a:ext cx="956580" cy="6949129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12902190" y="4285889"/>
                <a:ext cx="478290" cy="347456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413419" y="4361497"/>
              <a:ext cx="478290" cy="4510823"/>
              <a:chOff x="14413419" y="4361497"/>
              <a:chExt cx="478290" cy="451082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5400000">
                <a:off x="14234109" y="2165922"/>
                <a:ext cx="956580" cy="9021645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5400000">
                <a:off x="14413419" y="4361497"/>
                <a:ext cx="478290" cy="451082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501345" y="6974183"/>
              <a:ext cx="358501" cy="573179"/>
              <a:chOff x="12501345" y="6974183"/>
              <a:chExt cx="358501" cy="57317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5400000">
                <a:off x="12366944" y="6732443"/>
                <a:ext cx="717003" cy="1146359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5400000">
                <a:off x="12501345" y="6974183"/>
                <a:ext cx="358501" cy="5731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629948" y="7360079"/>
              <a:ext cx="478290" cy="984479"/>
              <a:chOff x="14629948" y="7360079"/>
              <a:chExt cx="478290" cy="98447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5400000">
                <a:off x="14450639" y="6927676"/>
                <a:ext cx="956580" cy="1968958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4629948" y="7360079"/>
                <a:ext cx="478290" cy="98447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912088" y="6719819"/>
              <a:ext cx="478290" cy="3513483"/>
              <a:chOff x="14912088" y="6719819"/>
              <a:chExt cx="478290" cy="351348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14732779" y="5022914"/>
                <a:ext cx="956580" cy="7026967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14912088" y="6719819"/>
                <a:ext cx="478290" cy="351348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6106709" y="8095324"/>
              <a:ext cx="478290" cy="1979654"/>
              <a:chOff x="16106709" y="8095324"/>
              <a:chExt cx="478290" cy="197965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15927399" y="7165332"/>
                <a:ext cx="956580" cy="3959308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5400000">
                <a:off x="16106709" y="8095324"/>
                <a:ext cx="478290" cy="197965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356" y="0"/>
            <a:ext cx="18358277" cy="10325815"/>
            <a:chOff x="-66356" y="0"/>
            <a:chExt cx="18358277" cy="103258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356" y="0"/>
              <a:ext cx="18358277" cy="103258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9386" y="3409777"/>
            <a:ext cx="7689190" cy="228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10725" y="6692973"/>
            <a:ext cx="205220" cy="205220"/>
            <a:chOff x="6310725" y="6692973"/>
            <a:chExt cx="205220" cy="205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0725" y="6692973"/>
              <a:ext cx="205220" cy="205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6825" y="3160621"/>
            <a:ext cx="1028030" cy="3634963"/>
            <a:chOff x="1796825" y="3160621"/>
            <a:chExt cx="1028030" cy="3634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96825" y="3160621"/>
              <a:ext cx="1028030" cy="951007"/>
              <a:chOff x="1796825" y="3160621"/>
              <a:chExt cx="1028030" cy="95100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96825" y="3174474"/>
                <a:ext cx="23687" cy="937153"/>
                <a:chOff x="1796825" y="3174474"/>
                <a:chExt cx="23687" cy="93715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600000">
                  <a:off x="1796825" y="3174474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2299151" y="2658294"/>
                <a:ext cx="23378" cy="1028030"/>
                <a:chOff x="2299151" y="2658294"/>
                <a:chExt cx="23378" cy="102803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16200000">
                  <a:off x="2299151" y="2658294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796825" y="4111627"/>
              <a:ext cx="490667" cy="2683956"/>
              <a:chOff x="1796825" y="4111627"/>
              <a:chExt cx="490667" cy="268395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96825" y="4111627"/>
                <a:ext cx="23687" cy="2679365"/>
                <a:chOff x="1796825" y="4111627"/>
                <a:chExt cx="23687" cy="267936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600000">
                  <a:off x="1796825" y="4111627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030470" y="6538561"/>
                <a:ext cx="23378" cy="490667"/>
                <a:chOff x="2030470" y="6538561"/>
                <a:chExt cx="23378" cy="49066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2030470" y="6538561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6004942" y="6460538"/>
            <a:ext cx="21938" cy="688799"/>
            <a:chOff x="6004942" y="6460538"/>
            <a:chExt cx="21938" cy="6887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04942" y="6460538"/>
              <a:ext cx="21938" cy="688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60859" y="3160621"/>
            <a:ext cx="1028030" cy="3634963"/>
            <a:chOff x="15460859" y="3160621"/>
            <a:chExt cx="1028030" cy="363496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460859" y="3160621"/>
              <a:ext cx="1028030" cy="951007"/>
              <a:chOff x="15460859" y="3160621"/>
              <a:chExt cx="1028030" cy="95100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6465202" y="3174474"/>
                <a:ext cx="23687" cy="937153"/>
                <a:chOff x="16465202" y="3174474"/>
                <a:chExt cx="23687" cy="93715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21600000">
                  <a:off x="16465202" y="3174474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5963186" y="2658294"/>
                <a:ext cx="23378" cy="1028030"/>
                <a:chOff x="15963186" y="2658294"/>
                <a:chExt cx="23378" cy="102803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5963186" y="2658294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15998222" y="4111627"/>
              <a:ext cx="490667" cy="2683956"/>
              <a:chOff x="15998222" y="4111627"/>
              <a:chExt cx="490667" cy="268395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6465202" y="4111627"/>
                <a:ext cx="23687" cy="2679365"/>
                <a:chOff x="16465202" y="4111627"/>
                <a:chExt cx="23687" cy="267936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21600000">
                  <a:off x="16465202" y="4111627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6231867" y="6538561"/>
                <a:ext cx="23378" cy="490667"/>
                <a:chOff x="16231867" y="6538561"/>
                <a:chExt cx="23378" cy="49066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6231867" y="6538561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2268" y="6416540"/>
            <a:ext cx="3133308" cy="82055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6649" y="6407026"/>
            <a:ext cx="3162025" cy="81460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839852" y="6456413"/>
            <a:ext cx="21938" cy="688799"/>
            <a:chOff x="6839852" y="6456413"/>
            <a:chExt cx="21938" cy="6887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839852" y="6456413"/>
              <a:ext cx="21938" cy="68879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64668" y="6407026"/>
            <a:ext cx="2807536" cy="84928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748755" y="6692973"/>
            <a:ext cx="205220" cy="205220"/>
            <a:chOff x="11748755" y="6692973"/>
            <a:chExt cx="205220" cy="2052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8755" y="6692973"/>
              <a:ext cx="205220" cy="2052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442971" y="6460538"/>
            <a:ext cx="21938" cy="688799"/>
            <a:chOff x="11442971" y="6460538"/>
            <a:chExt cx="21938" cy="6887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442971" y="6460538"/>
              <a:ext cx="21938" cy="6887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277881" y="6456413"/>
            <a:ext cx="21938" cy="688799"/>
            <a:chOff x="12277881" y="6456413"/>
            <a:chExt cx="21938" cy="6887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277881" y="6456413"/>
              <a:ext cx="21938" cy="688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444623" cy="10285714"/>
            <a:chOff x="0" y="0"/>
            <a:chExt cx="344462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44462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944557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9744"/>
            <a:ext cx="1576516" cy="5883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3634"/>
            <a:ext cx="1496040" cy="6152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2424722" cy="7431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3266025" cy="13675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39801" y="2725721"/>
            <a:ext cx="11239165" cy="99565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13362" y="6235754"/>
            <a:ext cx="9251818" cy="9861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67773" y="1743239"/>
            <a:ext cx="2825191" cy="6837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03433" y="3832354"/>
            <a:ext cx="9103161" cy="10023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3867" y="5175335"/>
            <a:ext cx="8728683" cy="5634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77622" y="3765690"/>
            <a:ext cx="2316868" cy="8514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98882" y="5107287"/>
            <a:ext cx="3618447" cy="85148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76765" y="5094165"/>
            <a:ext cx="1383369" cy="8520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15965" y="6159065"/>
            <a:ext cx="2885607" cy="85148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63126" y="6604097"/>
            <a:ext cx="2304179" cy="85178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108331" y="4191174"/>
            <a:ext cx="2532146" cy="85209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06140" y="4200699"/>
            <a:ext cx="2426056" cy="85148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9858"/>
            <a:ext cx="1944557" cy="5926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9744"/>
            <a:ext cx="1576516" cy="5883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3634"/>
            <a:ext cx="1496040" cy="6152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2424722" cy="7431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57457" y="3743829"/>
            <a:ext cx="9884983" cy="9858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67773" y="1743239"/>
            <a:ext cx="2825191" cy="6837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55897" y="2738797"/>
            <a:ext cx="7397434" cy="91223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58466" y="4973896"/>
            <a:ext cx="8049695" cy="5473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12080" y="4897708"/>
            <a:ext cx="1373084" cy="85026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16440" y="4101480"/>
            <a:ext cx="4190946" cy="85209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23041" y="3667644"/>
            <a:ext cx="3042050" cy="8520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92059" y="7826862"/>
            <a:ext cx="10037553" cy="98587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23706" y="6678349"/>
            <a:ext cx="3764731" cy="91172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94361" y="7742578"/>
            <a:ext cx="1972291" cy="85148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99020" y="7734448"/>
            <a:ext cx="2881811" cy="8520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34927" y="145694"/>
            <a:ext cx="3266025" cy="13675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7949"/>
            <a:ext cx="1944557" cy="594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7834"/>
            <a:ext cx="1576516" cy="590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3634"/>
            <a:ext cx="1496040" cy="6152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2424722" cy="7431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2416701" cy="13576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46992" y="2893982"/>
            <a:ext cx="11747955" cy="6471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92182" y="1772951"/>
            <a:ext cx="5539414" cy="6837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46992" y="6349668"/>
            <a:ext cx="9227561" cy="6471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99696" y="6925515"/>
            <a:ext cx="8006487" cy="5973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99696" y="3504554"/>
            <a:ext cx="11399226" cy="139209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99696" y="4577677"/>
            <a:ext cx="9822338" cy="9870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99696" y="7520458"/>
            <a:ext cx="6656557" cy="5473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99696" y="8124925"/>
            <a:ext cx="7339063" cy="5473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899696" y="8696858"/>
            <a:ext cx="9658902" cy="98679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285714"/>
            <a:chOff x="-138528" y="0"/>
            <a:chExt cx="358315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7949"/>
            <a:ext cx="1944557" cy="594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7834"/>
            <a:ext cx="1576516" cy="590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3634"/>
            <a:ext cx="1496040" cy="6152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2424722" cy="7431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2416701" cy="13576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92182" y="1772951"/>
            <a:ext cx="5539414" cy="6837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31527" y="2660964"/>
            <a:ext cx="8107763" cy="5929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87617" y="3299181"/>
            <a:ext cx="12415766" cy="9861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84439" y="4282106"/>
            <a:ext cx="8446770" cy="9861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87617" y="5219124"/>
            <a:ext cx="8606627" cy="5482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31525" y="6438553"/>
            <a:ext cx="7055186" cy="5929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62212" y="6989298"/>
            <a:ext cx="7979300" cy="9861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87612" y="7952727"/>
            <a:ext cx="8106224" cy="98618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87620" y="8918315"/>
            <a:ext cx="7251155" cy="54794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466899"/>
            <a:chOff x="-138528" y="0"/>
            <a:chExt cx="3583151" cy="104668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4668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5" y="2427949"/>
            <a:ext cx="1944557" cy="594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960" y="4107834"/>
            <a:ext cx="1576516" cy="590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60" y="5883634"/>
            <a:ext cx="1496040" cy="6152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9423" y="719007"/>
            <a:ext cx="2424722" cy="7431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4927" y="145694"/>
            <a:ext cx="2416701" cy="13576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87087" y="1792001"/>
            <a:ext cx="5112845" cy="6837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56820" y="2886360"/>
            <a:ext cx="10321327" cy="12528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85840" y="6380144"/>
            <a:ext cx="10036892" cy="1233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85837" y="4857151"/>
            <a:ext cx="9472754" cy="70432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33278" y="1795793"/>
            <a:ext cx="79655" cy="974049"/>
            <a:chOff x="3333278" y="1795793"/>
            <a:chExt cx="79655" cy="974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600000">
              <a:off x="3333278" y="1795793"/>
              <a:ext cx="79655" cy="974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04164" y="2717472"/>
            <a:ext cx="125219" cy="122820"/>
            <a:chOff x="3304164" y="2717472"/>
            <a:chExt cx="125219" cy="122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4164" y="2717472"/>
              <a:ext cx="125219" cy="122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8528" y="0"/>
            <a:ext cx="3583151" cy="10349206"/>
            <a:chOff x="-138528" y="0"/>
            <a:chExt cx="3583151" cy="103492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8528" y="0"/>
              <a:ext cx="3583151" cy="103492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535" y="2427949"/>
            <a:ext cx="1944557" cy="5945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4109744"/>
            <a:ext cx="1576516" cy="5883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5885544"/>
            <a:ext cx="1496040" cy="61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423" y="719007"/>
            <a:ext cx="2424722" cy="7431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34927" y="145694"/>
            <a:ext cx="2078787" cy="14154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pic>
        <p:nvPicPr>
          <p:cNvPr id="4" name="그래픽 3" descr="손 윤곽선">
            <a:extLst>
              <a:ext uri="{FF2B5EF4-FFF2-40B4-BE49-F238E27FC236}">
                <a16:creationId xmlns:a16="http://schemas.microsoft.com/office/drawing/2014/main" id="{EF2F5827-63F8-4AAC-BDA7-48228D7D17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05800" y="3022479"/>
            <a:ext cx="39624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6306" y="1763430"/>
            <a:ext cx="11778931" cy="6841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923" y="145694"/>
            <a:ext cx="4079615" cy="1293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528" y="0"/>
            <a:ext cx="3583151" cy="10466899"/>
            <a:chOff x="-138528" y="0"/>
            <a:chExt cx="3583151" cy="104668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528" y="0"/>
              <a:ext cx="3583151" cy="104668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825" y="1433600"/>
            <a:ext cx="2991660" cy="6533860"/>
            <a:chOff x="172825" y="1433600"/>
            <a:chExt cx="2991660" cy="65338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825" y="1462584"/>
              <a:ext cx="49557" cy="1960655"/>
              <a:chOff x="172825" y="1462584"/>
              <a:chExt cx="49557" cy="19606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1600000">
                <a:off x="172825" y="1462584"/>
                <a:ext cx="49557" cy="19606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44201" y="-37775"/>
              <a:ext cx="48909" cy="2991660"/>
              <a:chOff x="1644201" y="-37775"/>
              <a:chExt cx="48909" cy="29916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644201" y="-37775"/>
                <a:ext cx="48909" cy="29916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825" y="3423239"/>
              <a:ext cx="49557" cy="4544222"/>
              <a:chOff x="172825" y="3423239"/>
              <a:chExt cx="49557" cy="454422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1600000">
                <a:off x="172825" y="3423239"/>
                <a:ext cx="49557" cy="454422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33625" y="3397362"/>
            <a:ext cx="2608554" cy="2448236"/>
            <a:chOff x="4133625" y="3397362"/>
            <a:chExt cx="2608554" cy="24482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3625" y="3397362"/>
              <a:ext cx="2608554" cy="24482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09345" y="3397362"/>
            <a:ext cx="3061567" cy="4841258"/>
            <a:chOff x="7009345" y="3397362"/>
            <a:chExt cx="3061567" cy="48412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09345" y="3397362"/>
              <a:ext cx="3061567" cy="48412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81188" y="3397362"/>
            <a:ext cx="3133809" cy="2859548"/>
            <a:chOff x="10381188" y="3397362"/>
            <a:chExt cx="3133809" cy="28595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81188" y="3397362"/>
              <a:ext cx="3133809" cy="28595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33676" y="3372938"/>
            <a:ext cx="3550157" cy="2793236"/>
            <a:chOff x="14033676" y="3372938"/>
            <a:chExt cx="3550157" cy="27932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33676" y="3372938"/>
              <a:ext cx="3550157" cy="279323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64046" y="8548944"/>
            <a:ext cx="2025872" cy="54703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26897" y="8548944"/>
            <a:ext cx="1757973" cy="54703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34862" y="8548944"/>
            <a:ext cx="1736031" cy="54733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895524" y="8535011"/>
            <a:ext cx="1751573" cy="5473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323448" y="8702768"/>
            <a:ext cx="244690" cy="210434"/>
            <a:chOff x="4323448" y="8702768"/>
            <a:chExt cx="244690" cy="2104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23448" y="8702768"/>
              <a:ext cx="244690" cy="2104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39277" y="8712747"/>
            <a:ext cx="244690" cy="210434"/>
            <a:chOff x="7539277" y="8712747"/>
            <a:chExt cx="244690" cy="21043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39277" y="8712747"/>
              <a:ext cx="244690" cy="2104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943465" y="8697779"/>
            <a:ext cx="244690" cy="210434"/>
            <a:chOff x="10943465" y="8697779"/>
            <a:chExt cx="244690" cy="21043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43465" y="8697779"/>
              <a:ext cx="244690" cy="2104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763213" y="8699419"/>
            <a:ext cx="244690" cy="210434"/>
            <a:chOff x="14763213" y="8699419"/>
            <a:chExt cx="244690" cy="21043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63213" y="8699419"/>
              <a:ext cx="244690" cy="210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99622" y="1868064"/>
            <a:ext cx="12173593" cy="7274793"/>
            <a:chOff x="3099622" y="1868064"/>
            <a:chExt cx="12173593" cy="7274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9622" y="1868064"/>
              <a:ext cx="12173593" cy="7274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" y="9021287"/>
            <a:ext cx="18457143" cy="1323823"/>
            <a:chOff x="-85714" y="9021287"/>
            <a:chExt cx="18457143" cy="13238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" y="9021287"/>
              <a:ext cx="18457143" cy="1323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78675" y="6066129"/>
            <a:ext cx="354493" cy="307006"/>
            <a:chOff x="10778675" y="6066129"/>
            <a:chExt cx="354493" cy="3070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778675" y="6066129"/>
              <a:ext cx="354493" cy="3070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94582" y="3670637"/>
            <a:ext cx="3567449" cy="2547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93200" y="3752359"/>
            <a:ext cx="25810" cy="1819318"/>
            <a:chOff x="11093200" y="3752359"/>
            <a:chExt cx="25810" cy="18193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11093200" y="3752359"/>
              <a:ext cx="25810" cy="1819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6635" y="1796235"/>
            <a:ext cx="19262" cy="3909894"/>
            <a:chOff x="9146635" y="1796235"/>
            <a:chExt cx="19262" cy="39098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146635" y="1796235"/>
              <a:ext cx="19262" cy="3909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66704" y="3717056"/>
            <a:ext cx="76213" cy="76213"/>
            <a:chOff x="7166704" y="3717056"/>
            <a:chExt cx="76213" cy="76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6704" y="3717056"/>
              <a:ext cx="76213" cy="76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91573" y="3733931"/>
            <a:ext cx="16531" cy="2500626"/>
            <a:chOff x="7191573" y="3733931"/>
            <a:chExt cx="16531" cy="25006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600000">
              <a:off x="7191573" y="3733931"/>
              <a:ext cx="16531" cy="25006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32950" y="4393180"/>
            <a:ext cx="17127" cy="3671060"/>
            <a:chOff x="9032950" y="4393180"/>
            <a:chExt cx="17127" cy="36710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9032950" y="4393180"/>
              <a:ext cx="17127" cy="36710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3658" y="9294613"/>
            <a:ext cx="3509501" cy="8572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05727" y="6859748"/>
            <a:ext cx="4271572" cy="1491922"/>
            <a:chOff x="6905727" y="6859748"/>
            <a:chExt cx="4271572" cy="14919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727" y="6859748"/>
              <a:ext cx="4271572" cy="1491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8049" y="1753620"/>
            <a:ext cx="7296684" cy="7467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923" y="145694"/>
            <a:ext cx="4079615" cy="12934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8528" y="0"/>
            <a:ext cx="3583151" cy="10425087"/>
            <a:chOff x="-138528" y="0"/>
            <a:chExt cx="3583151" cy="104250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8528" y="0"/>
              <a:ext cx="3583151" cy="104250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33600"/>
            <a:ext cx="2991660" cy="6533860"/>
            <a:chOff x="172825" y="1433600"/>
            <a:chExt cx="2991660" cy="6533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825" y="1462584"/>
              <a:ext cx="49557" cy="1960655"/>
              <a:chOff x="172825" y="1462584"/>
              <a:chExt cx="49557" cy="19606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1600000">
                <a:off x="172825" y="1462584"/>
                <a:ext cx="49557" cy="19606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4201" y="-37775"/>
              <a:ext cx="48909" cy="2991660"/>
              <a:chOff x="1644201" y="-37775"/>
              <a:chExt cx="48909" cy="29916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1644201" y="-37775"/>
                <a:ext cx="48909" cy="29916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825" y="3423239"/>
              <a:ext cx="49557" cy="4544222"/>
              <a:chOff x="172825" y="3423239"/>
              <a:chExt cx="49557" cy="45442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1600000">
                <a:off x="172825" y="3423239"/>
                <a:ext cx="49557" cy="454422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76535" y="2865970"/>
            <a:ext cx="2914277" cy="5728687"/>
            <a:chOff x="8776535" y="2865970"/>
            <a:chExt cx="2914277" cy="57286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76535" y="2865970"/>
              <a:ext cx="2914277" cy="57286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70693" y="4159271"/>
            <a:ext cx="4834028" cy="2802245"/>
            <a:chOff x="3670693" y="4159271"/>
            <a:chExt cx="4834028" cy="2802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70693" y="4159271"/>
              <a:ext cx="4834028" cy="2802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51441" y="2579811"/>
            <a:ext cx="5199683" cy="6301004"/>
            <a:chOff x="12451441" y="2579811"/>
            <a:chExt cx="5199683" cy="63010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51441" y="2579811"/>
              <a:ext cx="5199683" cy="630100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98700" y="9019489"/>
            <a:ext cx="1673718" cy="54642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14992" y="9019489"/>
            <a:ext cx="2196498" cy="54703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88954" y="9007335"/>
            <a:ext cx="2223926" cy="5470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87443" y="9173680"/>
            <a:ext cx="244690" cy="210434"/>
            <a:chOff x="5287443" y="9173680"/>
            <a:chExt cx="244690" cy="21043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87443" y="9173680"/>
              <a:ext cx="244690" cy="210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99723" y="9183659"/>
            <a:ext cx="244690" cy="210434"/>
            <a:chOff x="9299723" y="9183659"/>
            <a:chExt cx="244690" cy="2104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9723" y="9183659"/>
              <a:ext cx="244690" cy="2104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61405" y="9155659"/>
            <a:ext cx="244690" cy="210434"/>
            <a:chOff x="13861405" y="9155659"/>
            <a:chExt cx="244690" cy="21043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61405" y="9155659"/>
              <a:ext cx="244690" cy="210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528" y="0"/>
            <a:ext cx="3583151" cy="10452962"/>
            <a:chOff x="-138528" y="0"/>
            <a:chExt cx="3583151" cy="10452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8528" y="0"/>
              <a:ext cx="3583151" cy="104529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4923" y="145694"/>
            <a:ext cx="4079615" cy="12934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6506" y="1790658"/>
            <a:ext cx="7490156" cy="6837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25" y="1433600"/>
            <a:ext cx="2991660" cy="6533860"/>
            <a:chOff x="172825" y="1433600"/>
            <a:chExt cx="2991660" cy="65338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825" y="1462584"/>
              <a:ext cx="49557" cy="1960655"/>
              <a:chOff x="172825" y="1462584"/>
              <a:chExt cx="49557" cy="19606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1600000">
                <a:off x="172825" y="1462584"/>
                <a:ext cx="49557" cy="19606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4201" y="-37775"/>
              <a:ext cx="48909" cy="2991660"/>
              <a:chOff x="1644201" y="-37775"/>
              <a:chExt cx="48909" cy="29916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1644201" y="-37775"/>
                <a:ext cx="48909" cy="29916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825" y="3423239"/>
              <a:ext cx="49557" cy="4544222"/>
              <a:chOff x="172825" y="3423239"/>
              <a:chExt cx="49557" cy="45442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1600000">
                <a:off x="172825" y="3423239"/>
                <a:ext cx="49557" cy="454422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06867" y="2941587"/>
            <a:ext cx="4994155" cy="5466810"/>
            <a:chOff x="5306867" y="2941587"/>
            <a:chExt cx="4994155" cy="54668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06867" y="2941587"/>
              <a:ext cx="4994155" cy="54668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94989" y="2981294"/>
            <a:ext cx="4001531" cy="2870152"/>
            <a:chOff x="11594989" y="2981294"/>
            <a:chExt cx="4001531" cy="28701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94989" y="2981294"/>
              <a:ext cx="4001531" cy="28701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86239" y="5974072"/>
            <a:ext cx="3031642" cy="2853310"/>
            <a:chOff x="11986239" y="5974072"/>
            <a:chExt cx="3031642" cy="28533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86239" y="5974072"/>
              <a:ext cx="3031642" cy="285331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30510" y="8979460"/>
            <a:ext cx="1821026" cy="54642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28204" y="8951584"/>
            <a:ext cx="1827730" cy="5467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202430" y="9122920"/>
            <a:ext cx="244690" cy="210434"/>
            <a:chOff x="6202430" y="9122920"/>
            <a:chExt cx="244690" cy="2104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2430" y="9122920"/>
              <a:ext cx="244690" cy="2104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89829" y="9122920"/>
            <a:ext cx="244690" cy="210434"/>
            <a:chOff x="12589829" y="9122920"/>
            <a:chExt cx="244690" cy="2104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89829" y="9122920"/>
              <a:ext cx="244690" cy="210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2792" y="1768535"/>
            <a:ext cx="10599326" cy="6841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4927" y="145694"/>
            <a:ext cx="5503612" cy="146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5387" y="-5847818"/>
            <a:ext cx="48909" cy="14611746"/>
            <a:chOff x="10835387" y="-5847818"/>
            <a:chExt cx="48909" cy="146117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35387" y="-5847818"/>
              <a:ext cx="48909" cy="14611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528" y="0"/>
            <a:ext cx="3583151" cy="10466899"/>
            <a:chOff x="-138528" y="0"/>
            <a:chExt cx="3583151" cy="104668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528" y="0"/>
              <a:ext cx="3583151" cy="104668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534" y="2429854"/>
            <a:ext cx="2297108" cy="5604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60" y="4109748"/>
            <a:ext cx="2914172" cy="636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960" y="5885547"/>
            <a:ext cx="2530463" cy="636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825" y="1462584"/>
            <a:ext cx="49557" cy="1960655"/>
            <a:chOff x="172825" y="1462584"/>
            <a:chExt cx="49557" cy="19606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600000">
              <a:off x="172825" y="1462584"/>
              <a:ext cx="49557" cy="1960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4201" y="-37775"/>
            <a:ext cx="48909" cy="2991660"/>
            <a:chOff x="1644201" y="-37775"/>
            <a:chExt cx="48909" cy="29916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44201" y="-37775"/>
              <a:ext cx="48909" cy="2991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825" y="3423239"/>
            <a:ext cx="49557" cy="4544222"/>
            <a:chOff x="172825" y="3423239"/>
            <a:chExt cx="49557" cy="4544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1600000">
              <a:off x="172825" y="3423239"/>
              <a:ext cx="49557" cy="4544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643" y="7447998"/>
            <a:ext cx="48909" cy="1026544"/>
            <a:chOff x="661643" y="7447998"/>
            <a:chExt cx="48909" cy="10265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661643" y="7447998"/>
              <a:ext cx="48909" cy="1026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0" y="1389386"/>
            <a:ext cx="126524" cy="126524"/>
            <a:chOff x="134730" y="1389386"/>
            <a:chExt cx="126524" cy="126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730" y="1389386"/>
              <a:ext cx="126524" cy="1265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9424" y="732346"/>
            <a:ext cx="3043123" cy="72937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11782" y="2433668"/>
            <a:ext cx="10305072" cy="5973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54316" y="1849140"/>
            <a:ext cx="476560" cy="479439"/>
            <a:chOff x="3754316" y="1849140"/>
            <a:chExt cx="476560" cy="4794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4316" y="1849140"/>
              <a:ext cx="476560" cy="47943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7" cstate="print"/>
          <a:srcRect r="35632" b="10538"/>
          <a:stretch/>
        </p:blipFill>
        <p:spPr>
          <a:xfrm>
            <a:off x="4411783" y="2954582"/>
            <a:ext cx="5189417" cy="5344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825594" y="4598889"/>
            <a:ext cx="7634019" cy="4948226"/>
            <a:chOff x="9825594" y="4598889"/>
            <a:chExt cx="7634019" cy="494822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25594" y="4598889"/>
              <a:ext cx="7634019" cy="49482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84754" y="4297329"/>
            <a:ext cx="3756961" cy="2795878"/>
            <a:chOff x="11984754" y="4297329"/>
            <a:chExt cx="3756961" cy="279587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84754" y="4297329"/>
              <a:ext cx="3756961" cy="27958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13244" y="4351091"/>
            <a:ext cx="4833579" cy="2457522"/>
            <a:chOff x="4513244" y="4351091"/>
            <a:chExt cx="4833579" cy="24575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13244" y="4351091"/>
              <a:ext cx="4833579" cy="24575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80201" y="5488341"/>
            <a:ext cx="3699666" cy="4058775"/>
            <a:chOff x="5080201" y="5488341"/>
            <a:chExt cx="3699666" cy="405877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80201" y="5488341"/>
              <a:ext cx="3699666" cy="405877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09458" y="3489020"/>
            <a:ext cx="8563927" cy="597389"/>
          </a:xfrm>
          <a:prstGeom prst="rect">
            <a:avLst/>
          </a:prstGeom>
        </p:spPr>
      </p:pic>
      <p:pic>
        <p:nvPicPr>
          <p:cNvPr id="36" name="Object 32">
            <a:extLst>
              <a:ext uri="{FF2B5EF4-FFF2-40B4-BE49-F238E27FC236}">
                <a16:creationId xmlns:a16="http://schemas.microsoft.com/office/drawing/2014/main" id="{29A1764F-E0E7-468F-8ADF-9376E18213DA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/>
          <a:srcRect l="63987"/>
          <a:stretch/>
        </p:blipFill>
        <p:spPr>
          <a:xfrm>
            <a:off x="9648276" y="2947988"/>
            <a:ext cx="2903418" cy="5973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31</Words>
  <Application>Microsoft Office PowerPoint</Application>
  <PresentationFormat>사용자 지정</PresentationFormat>
  <Paragraphs>6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조건희(Geonhee Jo)</cp:lastModifiedBy>
  <cp:revision>74</cp:revision>
  <dcterms:created xsi:type="dcterms:W3CDTF">2022-03-21T06:10:14Z</dcterms:created>
  <dcterms:modified xsi:type="dcterms:W3CDTF">2022-03-21T02:38:12Z</dcterms:modified>
</cp:coreProperties>
</file>